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98" r:id="rId4"/>
    <p:sldId id="283" r:id="rId5"/>
    <p:sldId id="297" r:id="rId6"/>
    <p:sldId id="299" r:id="rId7"/>
    <p:sldId id="300" r:id="rId8"/>
    <p:sldId id="301" r:id="rId9"/>
    <p:sldId id="302" r:id="rId10"/>
    <p:sldId id="310" r:id="rId11"/>
    <p:sldId id="294" r:id="rId12"/>
    <p:sldId id="296" r:id="rId13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>
        <p:guide orient="horz" pos="2160"/>
        <p:guide orient="horz" pos="22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/>
              <a:t>Deleži</a:t>
            </a:r>
            <a:r>
              <a:rPr lang="sl-SI" baseline="0" dirty="0"/>
              <a:t> družbenikov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41-415E-95F2-228C3E9243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41-415E-95F2-228C3E9243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41-415E-95F2-228C3E9243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41-415E-95F2-228C3E9243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41-415E-95F2-228C3E9243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41-415E-95F2-228C3E9243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341-415E-95F2-228C3E9243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341-415E-95F2-228C3E92436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341-415E-95F2-228C3E92436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341-415E-95F2-228C3E92436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341-415E-95F2-228C3E92436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341-415E-95F2-228C3E92436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341-415E-95F2-228C3E92436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341-415E-95F2-228C3E92436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341-415E-95F2-228C3E92436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341-415E-95F2-228C3E924368}"/>
              </c:ext>
            </c:extLst>
          </c:dPt>
          <c:cat>
            <c:strRef>
              <c:f>List1!$A$2:$A$17</c:f>
              <c:strCache>
                <c:ptCount val="16"/>
                <c:pt idx="0">
                  <c:v>družbenik</c:v>
                </c:pt>
                <c:pt idx="1">
                  <c:v>družbenik</c:v>
                </c:pt>
                <c:pt idx="2">
                  <c:v>družbenik</c:v>
                </c:pt>
                <c:pt idx="3">
                  <c:v>družbenik</c:v>
                </c:pt>
                <c:pt idx="4">
                  <c:v>družbenik</c:v>
                </c:pt>
                <c:pt idx="5">
                  <c:v>družbenik</c:v>
                </c:pt>
                <c:pt idx="6">
                  <c:v>družbenik</c:v>
                </c:pt>
                <c:pt idx="7">
                  <c:v>družbenik</c:v>
                </c:pt>
                <c:pt idx="8">
                  <c:v>družbenik</c:v>
                </c:pt>
                <c:pt idx="9">
                  <c:v>družbenik</c:v>
                </c:pt>
                <c:pt idx="10">
                  <c:v>družbenik</c:v>
                </c:pt>
                <c:pt idx="11">
                  <c:v>družbenik</c:v>
                </c:pt>
                <c:pt idx="12">
                  <c:v>družbenik</c:v>
                </c:pt>
                <c:pt idx="13">
                  <c:v>družbenik</c:v>
                </c:pt>
                <c:pt idx="14">
                  <c:v>družbenik</c:v>
                </c:pt>
                <c:pt idx="15">
                  <c:v>šcv</c:v>
                </c:pt>
              </c:strCache>
            </c:strRef>
          </c:cat>
          <c:val>
            <c:numRef>
              <c:f>List1!$B$2:$B$17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A-48B4-9D0B-2DCA3179F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9862655444775"/>
          <c:y val="0.80697872742502907"/>
          <c:w val="0.58080472206420886"/>
          <c:h val="0.129740026467764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35723E-ED4E-4EE0-AD93-B1994A350575}" type="datetime1">
              <a:rPr lang="sl-SI" smtClean="0"/>
              <a:t>12.2.2021</a:t>
            </a:fld>
            <a:endParaRPr lang="sl-SI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DA8DB1-D97D-4147-91C4-CDE2D439A79B}" type="datetime1">
              <a:rPr lang="sl-SI" noProof="0" smtClean="0"/>
              <a:t>12.2.2021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416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220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091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7483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356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sl-SI" noProof="0" dirty="0"/>
              <a:t>Kliknite, da uredite naslov predstavitve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za besedil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1" name="Označba mesta za besedil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3" name="Označba mesta za besedil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5" name="Označba mesta za besedil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7" name="Označba mesta za besedil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nogo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ogo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</a:t>
            </a:r>
            <a:br>
              <a:rPr lang="sl-SI" noProof="0" dirty="0"/>
            </a:br>
            <a:r>
              <a:rPr lang="sl-SI" noProof="0" dirty="0"/>
              <a:t>vašo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900" b="1" spc="-300" dirty="0"/>
            </a:lvl1pPr>
          </a:lstStyle>
          <a:p>
            <a:pPr lvl="0" algn="r" rtl="0"/>
            <a:r>
              <a:rPr lang="sl-SI" noProof="0" dirty="0"/>
              <a:t>Kliknite, da uredite razdelilnik razdelka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Kliknite, če želite urediti slog podnaslova matrice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</a:t>
            </a:r>
            <a:br>
              <a:rPr lang="sl-SI" noProof="0" dirty="0"/>
            </a:br>
            <a:r>
              <a:rPr lang="sl-SI" noProof="0" dirty="0"/>
              <a:t>vašo sliko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9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sl-SI" noProof="0" dirty="0"/>
              <a:t>Kliknite, da uredite razdelilnik razdelka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Kliknite, če želite urediti slog podnaslova matrice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edilo, slika, postavite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edilo, slika, postavite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Napis levo, označba mest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2" name="Napis levo, označba mest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8" name="Označba mesta za besedil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dirty="0"/>
              <a:t>Vnesite napis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2" name="Označba mesta za številko diapoz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sl-SI" noProof="0" dirty="0"/>
              <a:t>Hvala</a:t>
            </a:r>
          </a:p>
        </p:txBody>
      </p:sp>
      <p:sp>
        <p:nvSpPr>
          <p:cNvPr id="9" name="Označba mesta za besedil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0" name="Označba mesta za besedil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Telefonska številka</a:t>
            </a:r>
          </a:p>
        </p:txBody>
      </p:sp>
      <p:sp>
        <p:nvSpPr>
          <p:cNvPr id="11" name="Označba mesta za besedil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E-poštni naslov ali družabno omrežje</a:t>
            </a:r>
          </a:p>
        </p:txBody>
      </p:sp>
      <p:sp>
        <p:nvSpPr>
          <p:cNvPr id="12" name="Označba mesta za besedil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Spletno mesto podjetja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31" name="Prostoročno: Oblik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4" name="Polje z besedilom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084526" y="6425857"/>
            <a:ext cx="1212474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br>
              <a:rPr lang="sl-SI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sl-SI" sz="1200" b="1" i="0" spc="140" baseline="0" noProof="0" dirty="0" err="1">
                <a:solidFill>
                  <a:schemeClr val="accent1"/>
                </a:solidFill>
                <a:latin typeface="+mj-lt"/>
              </a:rPr>
              <a:t>UPHotellux</a:t>
            </a:r>
            <a:endParaRPr lang="sl-SI" sz="1200" b="1" i="0" spc="14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uphotellux@gmail.com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značba mesta za sliko 11" descr="Roke, združene v krogu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sl-SI" sz="6000" dirty="0" err="1"/>
              <a:t>UPHotellux</a:t>
            </a:r>
            <a:r>
              <a:rPr lang="sl-SI" sz="6000" dirty="0"/>
              <a:t> </a:t>
            </a:r>
            <a:r>
              <a:rPr lang="sl-SI" sz="6000" dirty="0" err="1"/>
              <a:t>d.o.o</a:t>
            </a:r>
            <a:r>
              <a:rPr lang="sl-SI" sz="6000" dirty="0"/>
              <a:t>.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pPr rtl="0"/>
            <a:r>
              <a:rPr lang="sl-SI" dirty="0"/>
              <a:t>Šola za storitvene dejavnosti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76" y="585172"/>
            <a:ext cx="5358848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značba mesta za sliko 31" descr="roke, ki ploskaj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Naslov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/>
              <a:t>Hvala</a:t>
            </a:r>
          </a:p>
        </p:txBody>
      </p:sp>
      <p:sp>
        <p:nvSpPr>
          <p:cNvPr id="4" name="Označba mesta za besedil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sl-SI" sz="1800" dirty="0" err="1"/>
              <a:t>UPHotellux</a:t>
            </a:r>
            <a:endParaRPr lang="sl-SI" sz="1800" dirty="0"/>
          </a:p>
        </p:txBody>
      </p:sp>
      <p:pic>
        <p:nvPicPr>
          <p:cNvPr id="8" name="Grafika 7" descr="Uporabnik" title="Ikona – ime predstavitelja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sl-SI" sz="1800" dirty="0"/>
              <a:t>+1 23 987 6554</a:t>
            </a:r>
          </a:p>
        </p:txBody>
      </p:sp>
      <p:pic>
        <p:nvPicPr>
          <p:cNvPr id="10" name="Grafika 9" descr="Pametni telefon" title="Ikona – telefonska številka predstavitelja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r>
              <a:rPr lang="sl-SI" sz="1800" dirty="0">
                <a:hlinkClick r:id="rId8"/>
              </a:rPr>
              <a:t>uphotellux@gmail.com</a:t>
            </a:r>
            <a:r>
              <a:rPr lang="sl-SI" sz="1800" dirty="0"/>
              <a:t> </a:t>
            </a:r>
          </a:p>
        </p:txBody>
      </p:sp>
      <p:pic>
        <p:nvPicPr>
          <p:cNvPr id="9" name="Grafika 8" descr="Ovojnica" title="Ikona – e-poštni naslov predstavitelja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2" name="Označba mesta za številko diapoz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670045"/>
            <a:ext cx="5472000" cy="5517910"/>
          </a:xfrm>
        </p:spPr>
        <p:txBody>
          <a:bodyPr rtlCol="0"/>
          <a:lstStyle/>
          <a:p>
            <a:r>
              <a:rPr lang="sl-SI" dirty="0"/>
              <a:t> </a:t>
            </a:r>
            <a:r>
              <a:rPr lang="sl-SI" sz="2800" dirty="0"/>
              <a:t>Smo nov edinstven hotel na Slovenskem trgu. Nudimo vam hotelske storitve z veliko zabave. Organiziramo poslovne večerje in konference, rojstnodnevne zabave za vse starosti. </a:t>
            </a:r>
          </a:p>
          <a:p>
            <a:r>
              <a:rPr lang="sl-SI" sz="2800" dirty="0"/>
              <a:t>Nudimo vam tudi </a:t>
            </a:r>
            <a:r>
              <a:rPr lang="sl-SI" sz="2800" dirty="0" err="1"/>
              <a:t>welness</a:t>
            </a:r>
            <a:r>
              <a:rPr lang="sl-SI" sz="2800" dirty="0"/>
              <a:t> in </a:t>
            </a:r>
            <a:r>
              <a:rPr lang="sl-SI" sz="2800" dirty="0" err="1"/>
              <a:t>fitness</a:t>
            </a:r>
            <a:r>
              <a:rPr lang="sl-SI" sz="2800" dirty="0"/>
              <a:t> opremljen z najnovejšimi napravami in osebnimi trenerji.</a:t>
            </a:r>
          </a:p>
          <a:p>
            <a:r>
              <a:rPr lang="sl-SI" sz="2800" dirty="0"/>
              <a:t>Lokacija: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- </a:t>
            </a:r>
            <a:r>
              <a:rPr lang="sl-SI" sz="2800" dirty="0">
                <a:solidFill>
                  <a:schemeClr val="accent1"/>
                </a:solidFill>
              </a:rPr>
              <a:t>Velenje, center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-</a:t>
            </a:r>
            <a:r>
              <a:rPr lang="sl-SI" sz="2800" dirty="0">
                <a:solidFill>
                  <a:schemeClr val="accent1"/>
                </a:solidFill>
              </a:rPr>
              <a:t> Velenje, ob jezeru </a:t>
            </a:r>
            <a:endParaRPr lang="sl-SI" sz="2800" dirty="0"/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9" name="Označba mesta za sliko 8" descr="Roka, ki se dotika mobilnega telefona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Pravokotnik 19" descr="Blok s poudarkom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z="6000" dirty="0"/>
              <a:t>O nas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/>
              <a:t>2</a:t>
            </a:fld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2"/>
          </p:nvPr>
        </p:nvSpPr>
        <p:spPr>
          <a:xfrm>
            <a:off x="7111800" y="4787900"/>
            <a:ext cx="4648200" cy="733334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značba mesta za sliko 13" descr="Slika roke, ki piše opombo na samolepilni listek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Pravokotnik 19" descr="Blok s poudarkom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551" y="713512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828336"/>
            <a:ext cx="6641900" cy="1124345"/>
          </a:xfrm>
        </p:spPr>
        <p:txBody>
          <a:bodyPr rtlCol="0"/>
          <a:lstStyle/>
          <a:p>
            <a:pPr rtl="0"/>
            <a:r>
              <a:rPr lang="sl-SI" sz="6000" dirty="0"/>
              <a:t>Naše storitve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100" y="1952681"/>
            <a:ext cx="6641626" cy="590155"/>
          </a:xfrm>
        </p:spPr>
        <p:txBody>
          <a:bodyPr rtlCol="0"/>
          <a:lstStyle/>
          <a:p>
            <a:pPr rtl="0"/>
            <a:r>
              <a:rPr lang="sl-SI" dirty="0"/>
              <a:t>Zakaj smo drugačni?</a:t>
            </a:r>
          </a:p>
        </p:txBody>
      </p:sp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7726" y="2652762"/>
            <a:ext cx="5472000" cy="2428351"/>
          </a:xfrm>
        </p:spPr>
        <p:txBody>
          <a:bodyPr rtlCol="0"/>
          <a:lstStyle/>
          <a:p>
            <a:r>
              <a:rPr lang="sl-SI" sz="2400" dirty="0"/>
              <a:t> Naše storitve so drugačne od konkurence, saj vam nudimo najbolj izkušeno osebje in najbolj kakovostne storitve. </a:t>
            </a:r>
          </a:p>
          <a:p>
            <a:r>
              <a:rPr lang="sl-SI" sz="2400" dirty="0"/>
              <a:t>Naši zaposleni se redno udeležujejo izobraževanj in usposabljan s čimer bomo naše storitve v prihodnje še izboljšali. </a:t>
            </a:r>
          </a:p>
          <a:p>
            <a:r>
              <a:rPr lang="sl-SI" sz="2400" dirty="0"/>
              <a:t>Stroške podjetja bomo znižali s sončno elektrarno.</a:t>
            </a:r>
          </a:p>
          <a:p>
            <a:pPr marL="0" indent="0" rtl="0">
              <a:buNone/>
            </a:pPr>
            <a:endParaRPr lang="sl-SI" dirty="0"/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936000"/>
          </a:xfrm>
        </p:spPr>
        <p:txBody>
          <a:bodyPr/>
          <a:lstStyle/>
          <a:p>
            <a:r>
              <a:rPr lang="sl-SI" sz="4400" dirty="0"/>
              <a:t>VIZIJA IN POSLANSTVO </a:t>
            </a:r>
          </a:p>
        </p:txBody>
      </p:sp>
      <p:sp>
        <p:nvSpPr>
          <p:cNvPr id="9" name="Označba mesta besedila 8"/>
          <p:cNvSpPr>
            <a:spLocks noGrp="1"/>
          </p:cNvSpPr>
          <p:nvPr>
            <p:ph type="body" idx="1"/>
          </p:nvPr>
        </p:nvSpPr>
        <p:spPr>
          <a:xfrm>
            <a:off x="2077920" y="1514179"/>
            <a:ext cx="1631931" cy="360000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sl-SI" dirty="0"/>
              <a:t>VIZIJA</a:t>
            </a:r>
          </a:p>
        </p:txBody>
      </p:sp>
      <p:sp>
        <p:nvSpPr>
          <p:cNvPr id="10" name="Označba mesta vsebin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sz="2400" dirty="0"/>
              <a:t>Postati eden najbolj prepoznavnih hotelov v Sloveniji</a:t>
            </a:r>
          </a:p>
          <a:p>
            <a:r>
              <a:rPr lang="sl-SI" sz="2400" dirty="0"/>
              <a:t>Zadovoljiti goste in jih spodbuditi k ponovnemu vračanju</a:t>
            </a:r>
          </a:p>
          <a:p>
            <a:r>
              <a:rPr lang="sl-SI" sz="2400" dirty="0"/>
              <a:t>Omogočiti popolno sprostitev in razvajanj v dobri družbi in ambientu</a:t>
            </a:r>
          </a:p>
          <a:p>
            <a:endParaRPr lang="sl-SI" dirty="0"/>
          </a:p>
        </p:txBody>
      </p:sp>
      <p:sp>
        <p:nvSpPr>
          <p:cNvPr id="12" name="Označba mesta besedila 11"/>
          <p:cNvSpPr>
            <a:spLocks noGrp="1"/>
          </p:cNvSpPr>
          <p:nvPr>
            <p:ph type="body" sz="quarter" idx="13"/>
          </p:nvPr>
        </p:nvSpPr>
        <p:spPr>
          <a:xfrm>
            <a:off x="7632412" y="1515404"/>
            <a:ext cx="2521783" cy="358775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sl-SI" dirty="0"/>
              <a:t>POSLANSTVO</a:t>
            </a:r>
          </a:p>
        </p:txBody>
      </p:sp>
      <p:sp>
        <p:nvSpPr>
          <p:cNvPr id="11" name="Označba mesta besedila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l-SI" sz="2400" dirty="0"/>
              <a:t>Gostom nuditi le najboljše</a:t>
            </a:r>
          </a:p>
          <a:p>
            <a:r>
              <a:rPr lang="sl-SI" sz="2400" dirty="0"/>
              <a:t>Ustvariti motivirano, usposobljeno in zadovoljno ekipo</a:t>
            </a:r>
          </a:p>
          <a:p>
            <a:r>
              <a:rPr lang="sl-SI" sz="2400" dirty="0"/>
              <a:t>Inovativen pristop k nenehnemu izboljševanju</a:t>
            </a:r>
          </a:p>
          <a:p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l-SI" noProof="0" smtClean="0"/>
              <a:pPr rtl="0"/>
              <a:t>4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308160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32000" y="432000"/>
            <a:ext cx="2868549" cy="1126834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sl-SI" dirty="0"/>
              <a:t>CILJNE SKUPINE</a:t>
            </a:r>
          </a:p>
        </p:txBody>
      </p:sp>
      <p:sp>
        <p:nvSpPr>
          <p:cNvPr id="14" name="Označba mesta vsebine 13"/>
          <p:cNvSpPr>
            <a:spLocks noGrp="1"/>
          </p:cNvSpPr>
          <p:nvPr>
            <p:ph sz="half" idx="2"/>
          </p:nvPr>
        </p:nvSpPr>
        <p:spPr>
          <a:xfrm>
            <a:off x="432000" y="2020359"/>
            <a:ext cx="3504274" cy="2665029"/>
          </a:xfrm>
        </p:spPr>
        <p:txBody>
          <a:bodyPr/>
          <a:lstStyle/>
          <a:p>
            <a:r>
              <a:rPr lang="sl-SI" sz="4000" dirty="0"/>
              <a:t>Usmerjeni smo na širok trg, saj se prilagodimo vsem starostim.</a:t>
            </a:r>
          </a:p>
          <a:p>
            <a:endParaRPr lang="sl-SI" sz="4000" dirty="0"/>
          </a:p>
        </p:txBody>
      </p:sp>
      <p:sp>
        <p:nvSpPr>
          <p:cNvPr id="15" name="Označba mesta besedila 14"/>
          <p:cNvSpPr>
            <a:spLocks noGrp="1"/>
          </p:cNvSpPr>
          <p:nvPr>
            <p:ph type="body" sz="quarter" idx="12"/>
          </p:nvPr>
        </p:nvSpPr>
        <p:spPr>
          <a:xfrm>
            <a:off x="4284617" y="432001"/>
            <a:ext cx="7487383" cy="5759250"/>
          </a:xfrm>
        </p:spPr>
        <p:txBody>
          <a:bodyPr/>
          <a:lstStyle/>
          <a:p>
            <a:r>
              <a:rPr lang="sl-SI" sz="2400" dirty="0">
                <a:solidFill>
                  <a:schemeClr val="bg1"/>
                </a:solidFill>
              </a:rPr>
              <a:t>OTROCI</a:t>
            </a:r>
            <a:r>
              <a:rPr lang="sl-SI" sz="2400" dirty="0"/>
              <a:t>: Pripravljamo različne aktivnosti in nudimo varstvo mlajših otrok. Organiziramo tudi rojstnodnevne zabave z različno tematiko.</a:t>
            </a:r>
          </a:p>
          <a:p>
            <a:endParaRPr lang="sl-SI" sz="2400" dirty="0"/>
          </a:p>
          <a:p>
            <a:r>
              <a:rPr lang="sl-SI" sz="2400" dirty="0">
                <a:solidFill>
                  <a:schemeClr val="bg1"/>
                </a:solidFill>
              </a:rPr>
              <a:t>MLADOSTNIKI</a:t>
            </a:r>
            <a:r>
              <a:rPr lang="sl-SI" sz="2400" dirty="0"/>
              <a:t>: Čez dan se lahko pridejo sprostit v naš </a:t>
            </a:r>
            <a:r>
              <a:rPr lang="sl-SI" sz="2400" dirty="0" err="1"/>
              <a:t>welness</a:t>
            </a:r>
            <a:r>
              <a:rPr lang="sl-SI" sz="2400" dirty="0"/>
              <a:t>, zvečer pa se lahko pridejo zabavat v našo široko izbiro nočnih klubov.</a:t>
            </a:r>
          </a:p>
          <a:p>
            <a:endParaRPr lang="sl-SI" sz="2400" dirty="0"/>
          </a:p>
          <a:p>
            <a:r>
              <a:rPr lang="sl-SI" sz="2400" dirty="0">
                <a:solidFill>
                  <a:schemeClr val="bg1"/>
                </a:solidFill>
              </a:rPr>
              <a:t>ODRASLI</a:t>
            </a:r>
            <a:r>
              <a:rPr lang="sl-SI" sz="2400" dirty="0"/>
              <a:t>: Poskrbimo za nepozaben odklop brez skrbi in odlične družinske pakete.</a:t>
            </a:r>
          </a:p>
          <a:p>
            <a:endParaRPr lang="sl-SI" sz="2400" dirty="0"/>
          </a:p>
          <a:p>
            <a:r>
              <a:rPr lang="sl-SI" sz="2400" dirty="0">
                <a:solidFill>
                  <a:schemeClr val="bg1"/>
                </a:solidFill>
              </a:rPr>
              <a:t>STAREJŠI</a:t>
            </a:r>
            <a:r>
              <a:rPr lang="sl-SI" sz="2400" dirty="0"/>
              <a:t>: Omogočamo mirno okolje in ločene prostore za sprostitev.</a:t>
            </a:r>
          </a:p>
          <a:p>
            <a:endParaRPr lang="sl-SI" sz="2400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sl-SI" noProof="0" dirty="0"/>
              <a:t>Dodajte nogo</a:t>
            </a: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sl-SI" noProof="0" smtClean="0"/>
              <a:pPr/>
              <a:t>5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9980195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PRODAJA</a:t>
            </a:r>
          </a:p>
        </p:txBody>
      </p:sp>
      <p:sp>
        <p:nvSpPr>
          <p:cNvPr id="19" name="Označba mesta besedila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7" name="Označba mesta vsebine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2400" dirty="0"/>
              <a:t>Naš trg je trenutno omejen na območje Srednje Evrope. Želimo pa ga razširiti vsaj na celotno Evropo in Azijo, ter kasneje na globalno raven.</a:t>
            </a:r>
          </a:p>
          <a:p>
            <a:endParaRPr lang="sl-SI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l-SI" noProof="0" smtClean="0"/>
              <a:pPr rtl="0"/>
              <a:t>6</a:t>
            </a:fld>
            <a:endParaRPr lang="sl-SI" noProof="0" dirty="0"/>
          </a:p>
        </p:txBody>
      </p:sp>
      <p:sp>
        <p:nvSpPr>
          <p:cNvPr id="20" name="Pravokotnik 19"/>
          <p:cNvSpPr/>
          <p:nvPr/>
        </p:nvSpPr>
        <p:spPr>
          <a:xfrm>
            <a:off x="432000" y="1321155"/>
            <a:ext cx="45981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Ocenjujemo, da naš tržni delež znaša 10%</a:t>
            </a:r>
          </a:p>
          <a:p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V prihodnjih letih se bomo posvetili predvsem segmentu mladih.</a:t>
            </a:r>
          </a:p>
          <a:p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V dolgoročnem načrtu pa imamo izgradnjo zabaviščnega parka</a:t>
            </a:r>
          </a:p>
        </p:txBody>
      </p:sp>
    </p:spTree>
    <p:extLst>
      <p:ext uri="{BB962C8B-B14F-4D97-AF65-F5344CB8AC3E}">
        <p14:creationId xmlns:p14="http://schemas.microsoft.com/office/powerpoint/2010/main" val="35169678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značba mesta za sliko 11" descr="konferenčna soba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77" r="24977"/>
          <a:stretch>
            <a:fillRect/>
          </a:stretch>
        </p:blipFill>
        <p:spPr>
          <a:xfrm>
            <a:off x="113211" y="87086"/>
            <a:ext cx="4716033" cy="492905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118060" y="606146"/>
            <a:ext cx="6641900" cy="1124345"/>
          </a:xfrm>
        </p:spPr>
        <p:txBody>
          <a:bodyPr/>
          <a:lstStyle/>
          <a:p>
            <a:r>
              <a:rPr lang="sl-SI" dirty="0"/>
              <a:t>KONKURENČNOST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32"/>
          </p:nvPr>
        </p:nvSpPr>
        <p:spPr>
          <a:xfrm>
            <a:off x="5118334" y="1880159"/>
            <a:ext cx="6641626" cy="590155"/>
          </a:xfrm>
        </p:spPr>
        <p:txBody>
          <a:bodyPr/>
          <a:lstStyle/>
          <a:p>
            <a:r>
              <a:rPr lang="sl-SI" dirty="0"/>
              <a:t>Naše prednosti pred konkurenco 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4946468" y="2619982"/>
            <a:ext cx="7153166" cy="2428351"/>
          </a:xfrm>
        </p:spPr>
        <p:txBody>
          <a:bodyPr/>
          <a:lstStyle/>
          <a:p>
            <a:r>
              <a:rPr lang="sl-SI" sz="2400" dirty="0"/>
              <a:t>Visoko usposobljena in motivirana ekipa mladih zagnanih delavcev</a:t>
            </a:r>
          </a:p>
          <a:p>
            <a:endParaRPr lang="sl-SI" sz="2400" dirty="0"/>
          </a:p>
          <a:p>
            <a:r>
              <a:rPr lang="sl-SI" sz="2400" dirty="0"/>
              <a:t>Vsi zaposleni so lastniki družbe in zato še bolj zagreti zagotavljati najkakovostnejših storitev po najugodnejši ceni</a:t>
            </a:r>
          </a:p>
          <a:p>
            <a:endParaRPr lang="sl-SI" sz="2400" dirty="0"/>
          </a:p>
          <a:p>
            <a:r>
              <a:rPr lang="sl-SI" sz="2400" dirty="0"/>
              <a:t>Pester program dogodkov za vse starostne skupine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l-SI" noProof="0" smtClean="0"/>
              <a:pPr rtl="0"/>
              <a:t>7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80305164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ZAPOSLENI </a:t>
            </a:r>
            <a:r>
              <a:rPr lang="sl-SI"/>
              <a:t>(vodje)</a:t>
            </a:r>
            <a:endParaRPr lang="sl-SI" dirty="0"/>
          </a:p>
        </p:txBody>
      </p:sp>
      <p:pic>
        <p:nvPicPr>
          <p:cNvPr id="17" name="Označba mesta vsebine 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4" y="1166633"/>
            <a:ext cx="1757631" cy="2340000"/>
          </a:xfrm>
        </p:spPr>
      </p:pic>
      <p:sp>
        <p:nvSpPr>
          <p:cNvPr id="21" name="Označba mesta besedila 20"/>
          <p:cNvSpPr>
            <a:spLocks noGrp="1"/>
          </p:cNvSpPr>
          <p:nvPr>
            <p:ph type="body" sz="quarter" idx="32"/>
          </p:nvPr>
        </p:nvSpPr>
        <p:spPr>
          <a:xfrm>
            <a:off x="434648" y="856314"/>
            <a:ext cx="3037287" cy="334114"/>
          </a:xfrm>
        </p:spPr>
        <p:txBody>
          <a:bodyPr/>
          <a:lstStyle/>
          <a:p>
            <a:r>
              <a:rPr lang="sl-SI" dirty="0"/>
              <a:t>Staša Plešnik - DIREKTORICA</a:t>
            </a: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50" y="4270121"/>
            <a:ext cx="1727532" cy="2340000"/>
          </a:xfrm>
          <a:prstGeom prst="rect">
            <a:avLst/>
          </a:prstGeom>
        </p:spPr>
      </p:pic>
      <p:sp>
        <p:nvSpPr>
          <p:cNvPr id="8" name="Označba mesta no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sl-SI" noProof="0"/>
              <a:t>Dodajte nogo</a:t>
            </a:r>
            <a:endParaRPr lang="sl-SI" noProof="0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sl-SI" noProof="0" smtClean="0"/>
              <a:pPr rtl="0"/>
              <a:t>8</a:t>
            </a:fld>
            <a:endParaRPr lang="sl-SI" noProof="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206" y="1223702"/>
            <a:ext cx="1809180" cy="2340000"/>
          </a:xfrm>
          <a:prstGeom prst="rect">
            <a:avLst/>
          </a:prstGeom>
        </p:spPr>
      </p:pic>
      <p:sp>
        <p:nvSpPr>
          <p:cNvPr id="12" name="Označba mesta besedila 12"/>
          <p:cNvSpPr txBox="1">
            <a:spLocks/>
          </p:cNvSpPr>
          <p:nvPr/>
        </p:nvSpPr>
        <p:spPr>
          <a:xfrm>
            <a:off x="3770032" y="693306"/>
            <a:ext cx="3108646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err="1"/>
              <a:t>Belma</a:t>
            </a:r>
            <a:r>
              <a:rPr lang="sl-SI" dirty="0"/>
              <a:t> Dedić – VODJA RAČUNOVODSTVA IN FINANC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08" y="4267355"/>
            <a:ext cx="2336750" cy="234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761" y="4229251"/>
            <a:ext cx="1566501" cy="2340000"/>
          </a:xfrm>
          <a:prstGeom prst="rect">
            <a:avLst/>
          </a:prstGeom>
        </p:spPr>
      </p:pic>
      <p:sp>
        <p:nvSpPr>
          <p:cNvPr id="22" name="Označba mesta besedila 11"/>
          <p:cNvSpPr txBox="1">
            <a:spLocks/>
          </p:cNvSpPr>
          <p:nvPr/>
        </p:nvSpPr>
        <p:spPr>
          <a:xfrm>
            <a:off x="1495172" y="3755974"/>
            <a:ext cx="2338919" cy="640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Liza Slatinšek – VODJA KADROVSKE SLUŽBE</a:t>
            </a:r>
          </a:p>
        </p:txBody>
      </p:sp>
      <p:sp>
        <p:nvSpPr>
          <p:cNvPr id="23" name="Označba mesta besedila 10"/>
          <p:cNvSpPr txBox="1">
            <a:spLocks/>
          </p:cNvSpPr>
          <p:nvPr/>
        </p:nvSpPr>
        <p:spPr>
          <a:xfrm>
            <a:off x="3471935" y="3887894"/>
            <a:ext cx="1456542" cy="21894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4" name="Označba mesta besedila 4"/>
          <p:cNvSpPr txBox="1">
            <a:spLocks/>
          </p:cNvSpPr>
          <p:nvPr/>
        </p:nvSpPr>
        <p:spPr>
          <a:xfrm>
            <a:off x="7508763" y="5486400"/>
            <a:ext cx="2058770" cy="1464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5" name="Označba mesta vsebine 3"/>
          <p:cNvSpPr txBox="1">
            <a:spLocks/>
          </p:cNvSpPr>
          <p:nvPr/>
        </p:nvSpPr>
        <p:spPr>
          <a:xfrm>
            <a:off x="8226118" y="3914753"/>
            <a:ext cx="3114618" cy="431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/>
              <a:t>Ana Dragar – VODJA NABAVE</a:t>
            </a: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1041D0A0-1B3D-4C1A-9D1C-22927021A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09" y="1225409"/>
            <a:ext cx="1763887" cy="2340000"/>
          </a:xfrm>
          <a:prstGeom prst="rect">
            <a:avLst/>
          </a:prstGeom>
        </p:spPr>
      </p:pic>
      <p:sp>
        <p:nvSpPr>
          <p:cNvPr id="27" name="Označba mesta besedila 8">
            <a:extLst>
              <a:ext uri="{FF2B5EF4-FFF2-40B4-BE49-F238E27FC236}">
                <a16:creationId xmlns:a16="http://schemas.microsoft.com/office/drawing/2014/main" id="{21A5CE0C-C4F4-4C0D-AD80-6790C1610469}"/>
              </a:ext>
            </a:extLst>
          </p:cNvPr>
          <p:cNvSpPr txBox="1">
            <a:spLocks/>
          </p:cNvSpPr>
          <p:nvPr/>
        </p:nvSpPr>
        <p:spPr>
          <a:xfrm>
            <a:off x="7121850" y="705571"/>
            <a:ext cx="2531162" cy="643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/>
              <a:t>Ines Pačnik – VODJA TRŽENJA</a:t>
            </a: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4DF6BFE9-5A74-4B43-92FB-8695FE2443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19368" r="12519" b="-185"/>
          <a:stretch/>
        </p:blipFill>
        <p:spPr>
          <a:xfrm>
            <a:off x="10057234" y="1210538"/>
            <a:ext cx="1628247" cy="2340000"/>
          </a:xfrm>
          <a:prstGeom prst="rect">
            <a:avLst/>
          </a:prstGeom>
        </p:spPr>
      </p:pic>
      <p:sp>
        <p:nvSpPr>
          <p:cNvPr id="29" name="Označba mesta vsebine 7">
            <a:extLst>
              <a:ext uri="{FF2B5EF4-FFF2-40B4-BE49-F238E27FC236}">
                <a16:creationId xmlns:a16="http://schemas.microsoft.com/office/drawing/2014/main" id="{9C7DFDC3-E5FA-4B1D-BA53-FC0864E10370}"/>
              </a:ext>
            </a:extLst>
          </p:cNvPr>
          <p:cNvSpPr txBox="1">
            <a:spLocks/>
          </p:cNvSpPr>
          <p:nvPr/>
        </p:nvSpPr>
        <p:spPr>
          <a:xfrm>
            <a:off x="9461515" y="648000"/>
            <a:ext cx="2608582" cy="1201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/>
              <a:t>Maša Štumberger – VODJA TRŽENJA IN PRODAJE</a:t>
            </a:r>
          </a:p>
        </p:txBody>
      </p:sp>
      <p:sp>
        <p:nvSpPr>
          <p:cNvPr id="31" name="Označba mesta besedila 11">
            <a:extLst>
              <a:ext uri="{FF2B5EF4-FFF2-40B4-BE49-F238E27FC236}">
                <a16:creationId xmlns:a16="http://schemas.microsoft.com/office/drawing/2014/main" id="{25E39ADB-EAA1-4F95-BC49-DE04CE6C229D}"/>
              </a:ext>
            </a:extLst>
          </p:cNvPr>
          <p:cNvSpPr txBox="1">
            <a:spLocks/>
          </p:cNvSpPr>
          <p:nvPr/>
        </p:nvSpPr>
        <p:spPr>
          <a:xfrm>
            <a:off x="4805811" y="3784618"/>
            <a:ext cx="3547177" cy="640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Laura Ring – POSLOVNA SEKRETARKA</a:t>
            </a:r>
          </a:p>
        </p:txBody>
      </p:sp>
    </p:spTree>
    <p:extLst>
      <p:ext uri="{BB962C8B-B14F-4D97-AF65-F5344CB8AC3E}">
        <p14:creationId xmlns:p14="http://schemas.microsoft.com/office/powerpoint/2010/main" val="343655861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FINANCIRANJE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2185851"/>
            <a:ext cx="5542280" cy="3683725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Za ustanovitev družbe smo zbrali 2.000.000.€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16 družbenikov ima 5% družbene deleže,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Ostalih 20% pa so v rokah zunanjega investitorja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9</a:t>
            </a:fld>
            <a:endParaRPr lang="sl-SI" dirty="0"/>
          </a:p>
        </p:txBody>
      </p:sp>
      <p:graphicFrame>
        <p:nvGraphicFramePr>
          <p:cNvPr id="10" name="Grafikon 9"/>
          <p:cNvGraphicFramePr/>
          <p:nvPr>
            <p:extLst>
              <p:ext uri="{D42A27DB-BD31-4B8C-83A1-F6EECF244321}">
                <p14:modId xmlns:p14="http://schemas.microsoft.com/office/powerpoint/2010/main" val="2811276874"/>
              </p:ext>
            </p:extLst>
          </p:nvPr>
        </p:nvGraphicFramePr>
        <p:xfrm>
          <a:off x="6183085" y="545494"/>
          <a:ext cx="496969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ova tema">
  <a:themeElements>
    <a:clrScheme name="Modro topl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702_TF16411250.potx" id="{1B4542C4-4FE0-4B97-B559-D0D777C0CB29}" vid="{E2756498-BA55-45BF-AD5F-F232BB0BC84A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2006/metadata/properties"/>
    <ds:schemaRef ds:uri="fb0879af-3eba-417a-a55a-ffe6dcd6ca77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Živahna poslovna predstavitev</Template>
  <TotalTime>0</TotalTime>
  <Words>444</Words>
  <Application>Microsoft Office PowerPoint</Application>
  <PresentationFormat>Širokozaslonsko</PresentationFormat>
  <Paragraphs>81</Paragraphs>
  <Slides>10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Candara</vt:lpstr>
      <vt:lpstr>Corbel</vt:lpstr>
      <vt:lpstr>Times New Roman</vt:lpstr>
      <vt:lpstr>Officeova tema</vt:lpstr>
      <vt:lpstr>UPHotellux d.o.o.</vt:lpstr>
      <vt:lpstr>O nas</vt:lpstr>
      <vt:lpstr>Naše storitve</vt:lpstr>
      <vt:lpstr>VIZIJA IN POSLANSTVO </vt:lpstr>
      <vt:lpstr>CILJNE SKUPINE</vt:lpstr>
      <vt:lpstr>PRODAJA</vt:lpstr>
      <vt:lpstr>KONKURENČNOST</vt:lpstr>
      <vt:lpstr>ZAPOSLENI (vodje)</vt:lpstr>
      <vt:lpstr>FINANCIRANJE</vt:lpstr>
      <vt:lpstr>Hvala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2021-01-25T08:44:42Z</dcterms:created>
  <dcterms:modified xsi:type="dcterms:W3CDTF">2021-02-12T12:14:52Z</dcterms:modified>
</cp:coreProperties>
</file>