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Open Sans Light" panose="020B0604020202020204" charset="0"/>
      <p:regular r:id="rId15"/>
      <p:bold r:id="rId16"/>
      <p:italic r:id="rId17"/>
      <p:boldItalic r:id="rId18"/>
    </p:embeddedFont>
    <p:embeddedFont>
      <p:font typeface="Spartan" panose="020B0604020202020204" charset="-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mo" panose="020B0604020202020204" charset="0"/>
      <p:bold r:id="rId24"/>
      <p:boldItalic r:id="rId25"/>
    </p:embeddedFont>
    <p:embeddedFont>
      <p:font typeface="Open Sans" panose="020B0604020202020204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8skWQixVG1SfsjO/UOh5UWFUH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4994853" y="0"/>
            <a:ext cx="2691461" cy="8281966"/>
          </a:xfrm>
          <a:custGeom>
            <a:avLst/>
            <a:gdLst/>
            <a:ahLst/>
            <a:cxnLst/>
            <a:rect l="l" t="t" r="r" b="b"/>
            <a:pathLst>
              <a:path w="2730730" h="8402803" extrusionOk="0">
                <a:moveTo>
                  <a:pt x="242593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8098003"/>
                </a:lnTo>
                <a:cubicBezTo>
                  <a:pt x="0" y="8266914"/>
                  <a:pt x="135890" y="8402803"/>
                  <a:pt x="304800" y="8402803"/>
                </a:cubicBezTo>
                <a:lnTo>
                  <a:pt x="2425930" y="8402803"/>
                </a:lnTo>
                <a:cubicBezTo>
                  <a:pt x="2594840" y="8402803"/>
                  <a:pt x="2730730" y="8266914"/>
                  <a:pt x="2730730" y="8098003"/>
                </a:cubicBezTo>
                <a:lnTo>
                  <a:pt x="2730730" y="304800"/>
                </a:lnTo>
                <a:cubicBezTo>
                  <a:pt x="2730730" y="135890"/>
                  <a:pt x="2594840" y="0"/>
                  <a:pt x="24259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l="33098" t="4225" r="31219" b="24060"/>
          <a:stretch/>
        </p:blipFill>
        <p:spPr>
          <a:xfrm>
            <a:off x="15826869" y="5143500"/>
            <a:ext cx="1203372" cy="24186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 rot="5400000">
            <a:off x="13920875" y="2250822"/>
            <a:ext cx="5082034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KATALOG 2020/21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6340584" y="8401050"/>
            <a:ext cx="47208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1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4614825" y="4169558"/>
            <a:ext cx="47625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185338" y="3474233"/>
            <a:ext cx="13060721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5E17EB"/>
                </a:solidFill>
                <a:latin typeface="Spartan"/>
                <a:ea typeface="Spartan"/>
                <a:cs typeface="Spartan"/>
                <a:sym typeface="Spartan"/>
              </a:rPr>
              <a:t>UPIMUNA, d. o. o.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327194" y="6438990"/>
            <a:ext cx="12777009" cy="88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0" i="0" u="none" strike="noStrike" cap="none">
                <a:solidFill>
                  <a:srgbClr val="5E17EB"/>
                </a:solidFill>
                <a:latin typeface="Spartan"/>
                <a:ea typeface="Spartan"/>
                <a:cs typeface="Spartan"/>
                <a:sym typeface="Spartan"/>
              </a:rPr>
              <a:t>Imuna zdravi, zaupajte naravi!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15738594" y="976333"/>
            <a:ext cx="2691461" cy="8281966"/>
          </a:xfrm>
          <a:custGeom>
            <a:avLst/>
            <a:gdLst/>
            <a:ahLst/>
            <a:cxnLst/>
            <a:rect l="l" t="t" r="r" b="b"/>
            <a:pathLst>
              <a:path w="2730730" h="8402803" extrusionOk="0">
                <a:moveTo>
                  <a:pt x="242593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8098003"/>
                </a:lnTo>
                <a:cubicBezTo>
                  <a:pt x="0" y="8266914"/>
                  <a:pt x="135890" y="8402803"/>
                  <a:pt x="304800" y="8402803"/>
                </a:cubicBezTo>
                <a:lnTo>
                  <a:pt x="2425930" y="8402803"/>
                </a:lnTo>
                <a:cubicBezTo>
                  <a:pt x="2594840" y="8402803"/>
                  <a:pt x="2730730" y="8266914"/>
                  <a:pt x="2730730" y="8098003"/>
                </a:cubicBezTo>
                <a:lnTo>
                  <a:pt x="2730730" y="304800"/>
                </a:lnTo>
                <a:cubicBezTo>
                  <a:pt x="2730730" y="135890"/>
                  <a:pt x="2594840" y="0"/>
                  <a:pt x="2425930" y="0"/>
                </a:cubicBezTo>
                <a:close/>
              </a:path>
            </a:pathLst>
          </a:custGeom>
          <a:solidFill>
            <a:srgbClr val="57D5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 l="20124" t="27847" r="22931" b="30889"/>
          <a:stretch/>
        </p:blipFill>
        <p:spPr>
          <a:xfrm>
            <a:off x="0" y="2802230"/>
            <a:ext cx="4747422" cy="344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5">
            <a:alphaModFix/>
          </a:blip>
          <a:srcRect l="25515" t="29730" r="24185" b="33728"/>
          <a:stretch/>
        </p:blipFill>
        <p:spPr>
          <a:xfrm>
            <a:off x="5666986" y="2942778"/>
            <a:ext cx="4188858" cy="304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6">
            <a:alphaModFix/>
          </a:blip>
          <a:srcRect l="27793" t="12083" r="28396" b="11882"/>
          <a:stretch/>
        </p:blipFill>
        <p:spPr>
          <a:xfrm>
            <a:off x="11254763" y="2686214"/>
            <a:ext cx="2049045" cy="355627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/>
        </p:nvSpPr>
        <p:spPr>
          <a:xfrm>
            <a:off x="16432755" y="7715250"/>
            <a:ext cx="1303139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10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564326" y="6390720"/>
            <a:ext cx="4007674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Imunoglukan,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kapsul</a:t>
            </a:r>
            <a:endParaRPr sz="45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5666986" y="6462898"/>
            <a:ext cx="4842167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Imunoglukan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ACUTE, 10 tablet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11254763" y="6338438"/>
            <a:ext cx="3615134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Lactoseven,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50</a:t>
            </a:r>
            <a:r>
              <a:rPr lang="en-US" sz="4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tablet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564326" y="8677910"/>
            <a:ext cx="132516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23,00€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5666986" y="8677910"/>
            <a:ext cx="132516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23,00€</a:t>
            </a:r>
            <a:endParaRPr/>
          </a:p>
        </p:txBody>
      </p:sp>
      <p:sp>
        <p:nvSpPr>
          <p:cNvPr id="209" name="Google Shape;209;p10"/>
          <p:cNvSpPr txBox="1"/>
          <p:nvPr/>
        </p:nvSpPr>
        <p:spPr>
          <a:xfrm>
            <a:off x="11254763" y="8677910"/>
            <a:ext cx="132516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25,00€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 rot="5400000">
            <a:off x="16237555" y="2660218"/>
            <a:ext cx="176021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IZDELKI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/>
          <p:nvPr/>
        </p:nvSpPr>
        <p:spPr>
          <a:xfrm>
            <a:off x="15738594" y="976333"/>
            <a:ext cx="2691461" cy="8281966"/>
          </a:xfrm>
          <a:custGeom>
            <a:avLst/>
            <a:gdLst/>
            <a:ahLst/>
            <a:cxnLst/>
            <a:rect l="l" t="t" r="r" b="b"/>
            <a:pathLst>
              <a:path w="2730730" h="8402803" extrusionOk="0">
                <a:moveTo>
                  <a:pt x="242593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8098003"/>
                </a:lnTo>
                <a:cubicBezTo>
                  <a:pt x="0" y="8266914"/>
                  <a:pt x="135890" y="8402803"/>
                  <a:pt x="304800" y="8402803"/>
                </a:cubicBezTo>
                <a:lnTo>
                  <a:pt x="2425930" y="8402803"/>
                </a:lnTo>
                <a:cubicBezTo>
                  <a:pt x="2594840" y="8402803"/>
                  <a:pt x="2730730" y="8266914"/>
                  <a:pt x="2730730" y="8098003"/>
                </a:cubicBezTo>
                <a:lnTo>
                  <a:pt x="2730730" y="304800"/>
                </a:lnTo>
                <a:cubicBezTo>
                  <a:pt x="2730730" y="135890"/>
                  <a:pt x="2594840" y="0"/>
                  <a:pt x="2425930" y="0"/>
                </a:cubicBezTo>
                <a:close/>
              </a:path>
            </a:pathLst>
          </a:custGeom>
          <a:solidFill>
            <a:srgbClr val="57D5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979" y="1537707"/>
            <a:ext cx="3453686" cy="541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/>
          <p:cNvPicPr preferRelativeResize="0"/>
          <p:nvPr/>
        </p:nvPicPr>
        <p:blipFill rotWithShape="1">
          <a:blip r:embed="rId5">
            <a:alphaModFix/>
          </a:blip>
          <a:srcRect l="708" r="708"/>
          <a:stretch/>
        </p:blipFill>
        <p:spPr>
          <a:xfrm>
            <a:off x="5736129" y="1537707"/>
            <a:ext cx="3476850" cy="541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6">
            <a:alphaModFix/>
          </a:blip>
          <a:srcRect l="29041" t="31894"/>
          <a:stretch/>
        </p:blipFill>
        <p:spPr>
          <a:xfrm>
            <a:off x="10121701" y="1537707"/>
            <a:ext cx="3642876" cy="541227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16612242" y="7715250"/>
            <a:ext cx="944166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11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 rot="5400000">
            <a:off x="16376646" y="2538708"/>
            <a:ext cx="148203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IZDELKI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579979" y="7130415"/>
            <a:ext cx="5156150" cy="125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Posušeni cvetovi Ameriškega slamnika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483192" y="8677910"/>
            <a:ext cx="2278112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5€ na 100g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5736129" y="7120890"/>
            <a:ext cx="4755261" cy="145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Brinove jagode, 250g</a:t>
            </a:r>
            <a:endParaRPr/>
          </a:p>
        </p:txBody>
      </p:sp>
      <p:sp>
        <p:nvSpPr>
          <p:cNvPr id="224" name="Google Shape;224;p11"/>
          <p:cNvSpPr txBox="1"/>
          <p:nvPr/>
        </p:nvSpPr>
        <p:spPr>
          <a:xfrm>
            <a:off x="5736129" y="8677910"/>
            <a:ext cx="132516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14,50€</a:t>
            </a:r>
            <a:endParaRPr/>
          </a:p>
        </p:txBody>
      </p:sp>
      <p:sp>
        <p:nvSpPr>
          <p:cNvPr id="225" name="Google Shape;225;p11"/>
          <p:cNvSpPr txBox="1"/>
          <p:nvPr/>
        </p:nvSpPr>
        <p:spPr>
          <a:xfrm>
            <a:off x="12678878" y="8114347"/>
            <a:ext cx="9525" cy="88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40444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9989496" y="8677910"/>
            <a:ext cx="739378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10€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9989496" y="7176135"/>
            <a:ext cx="6367863" cy="142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Tinktura ameriškega slamnika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/>
        </p:nvSpPr>
        <p:spPr>
          <a:xfrm>
            <a:off x="1028700" y="857250"/>
            <a:ext cx="9056648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Dobavni in</a:t>
            </a:r>
            <a:endParaRPr/>
          </a:p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plačilni pogoji</a:t>
            </a:r>
            <a:endParaRPr/>
          </a:p>
        </p:txBody>
      </p:sp>
      <p:sp>
        <p:nvSpPr>
          <p:cNvPr id="233" name="Google Shape;233;p12"/>
          <p:cNvSpPr txBox="1"/>
          <p:nvPr/>
        </p:nvSpPr>
        <p:spPr>
          <a:xfrm>
            <a:off x="1028700" y="5076825"/>
            <a:ext cx="11316600" cy="114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Dostavimo v 2-7. dneh, plačilo po 14. dneh po prejetju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računa.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4481927" y="0"/>
            <a:ext cx="13806074" cy="10315896"/>
          </a:xfrm>
          <a:prstGeom prst="rect">
            <a:avLst/>
          </a:prstGeom>
          <a:solidFill>
            <a:srgbClr val="57D5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6566130" y="8577973"/>
            <a:ext cx="860822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2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7512202" y="171450"/>
            <a:ext cx="6903690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FFDE59"/>
                </a:solidFill>
                <a:latin typeface="Spartan"/>
                <a:ea typeface="Spartan"/>
                <a:cs typeface="Spartan"/>
                <a:sym typeface="Spartan"/>
              </a:rPr>
              <a:t>Delovni čas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8422509" y="3582987"/>
            <a:ext cx="5083076" cy="314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FFDE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ponedeljek: 8.00 —19.00</a:t>
            </a:r>
            <a:endParaRPr sz="3500" b="0" i="0" u="none" strike="noStrike" cap="none">
              <a:solidFill>
                <a:srgbClr val="FFDE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FFDE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torek: 8.00 — 19.00</a:t>
            </a:r>
            <a:endParaRPr/>
          </a:p>
          <a:p>
            <a:pPr marL="0" marR="0" lvl="0" indent="0" algn="ctr" rtl="0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FFDE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sreda: 7.30 — 9.30</a:t>
            </a:r>
            <a:endParaRPr/>
          </a:p>
          <a:p>
            <a:pPr marL="0" marR="0" lvl="0" indent="0" algn="ctr" rtl="0">
              <a:lnSpc>
                <a:spcPct val="13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FFDE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četrtek: 8.00 — 19.00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FFDE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petek: 8.00 — 19.00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7512202" y="7294638"/>
            <a:ext cx="6927949" cy="214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0" i="0" u="none" strike="noStrike" cap="none">
                <a:solidFill>
                  <a:srgbClr val="FFDE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UPIMUNA, d. o. o.</a:t>
            </a:r>
            <a:endParaRPr/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0" i="0" u="none" strike="noStrike" cap="none">
                <a:solidFill>
                  <a:srgbClr val="FFDE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Tel. Št.:01 2342 42</a:t>
            </a:r>
            <a:endParaRPr/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0" i="0" u="none" strike="noStrike" cap="none">
                <a:solidFill>
                  <a:srgbClr val="FFDE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Naslov : Celjska ulica 16, 1000 Ljubljana</a:t>
            </a:r>
            <a:endParaRPr/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0" i="0" u="none" strike="noStrike" cap="none">
                <a:solidFill>
                  <a:srgbClr val="FFDE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e-mail : UPimuna2020@gmail.com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515933" y="1028700"/>
            <a:ext cx="15256135" cy="7863445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5086871" y="857250"/>
            <a:ext cx="8114258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5E17EB"/>
                </a:solidFill>
                <a:latin typeface="Spartan"/>
                <a:ea typeface="Spartan"/>
                <a:cs typeface="Spartan"/>
                <a:sym typeface="Spartan"/>
              </a:rPr>
              <a:t>Naše podjetje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3414401" y="5105400"/>
            <a:ext cx="11943648" cy="278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Smo učno podjetje IMUNA, d. o. o.. Ukvarjamo se s proizvodnjo in prodajo prehranskih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dopolnil, ki izboljšujejo imunski sistem. Podjetje je bilo ustanovljeno z namenom, da se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skupno borimo proti covid-19 in tudi drugim boleznim, saj ima imunski sistem zelo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pomembno vlogo v našem telesu. Sestavljen je iz več kot 100 milijonov celic. Vsaka od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teh more biti zdrava, da se lahko borijo proti vdorom tujkov (mikrobi, bakterije, virusi,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glive, paraziti) ter jih onesposobi. Namen podjetja je, da v času covid-19 ljudje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vsakodnevno jemljejo prehranska dopolnila, ki bi zmanjšala verjetnost okužbe z virusi.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16772067" y="8575990"/>
            <a:ext cx="760214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6780154" y="0"/>
            <a:ext cx="11483840" cy="10287000"/>
          </a:xfrm>
          <a:prstGeom prst="rect">
            <a:avLst/>
          </a:prstGeom>
          <a:solidFill>
            <a:srgbClr val="38BF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l="38424" r="17590"/>
          <a:stretch/>
        </p:blipFill>
        <p:spPr>
          <a:xfrm>
            <a:off x="0" y="0"/>
            <a:ext cx="680416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7784848" y="-171450"/>
            <a:ext cx="9474452" cy="474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5E17EB"/>
                </a:solidFill>
                <a:latin typeface="Spartan"/>
                <a:ea typeface="Spartan"/>
                <a:cs typeface="Spartan"/>
                <a:sym typeface="Spartan"/>
              </a:rPr>
              <a:t>Kje nas</a:t>
            </a:r>
            <a:endParaRPr/>
          </a:p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5E17EB"/>
                </a:solidFill>
                <a:latin typeface="Spartan"/>
                <a:ea typeface="Spartan"/>
                <a:cs typeface="Spartan"/>
                <a:sym typeface="Spartan"/>
              </a:rPr>
              <a:t>lahko</a:t>
            </a:r>
            <a:endParaRPr/>
          </a:p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5E17EB"/>
                </a:solidFill>
                <a:latin typeface="Spartan"/>
                <a:ea typeface="Spartan"/>
                <a:cs typeface="Spartan"/>
                <a:sym typeface="Spartan"/>
              </a:rPr>
              <a:t>najdete?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7784848" y="5194512"/>
            <a:ext cx="9010352" cy="390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Nahajamo se na Celjski ulici 16 v Ljubljani in smo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dosegljivi na spletnem naslovu: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https://deniscarhotic.wixsite.com/mysite-2.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Lahko nas kontaktirate tudi na e-naslovu: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UPimuna2020@gmail.com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ali pa nas kontaktirate na našo telefonsko številko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01 234 242.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16749434" y="8401050"/>
            <a:ext cx="761256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/>
          <p:nvPr/>
        </p:nvSpPr>
        <p:spPr>
          <a:xfrm>
            <a:off x="15738594" y="1028700"/>
            <a:ext cx="2691461" cy="8281966"/>
          </a:xfrm>
          <a:custGeom>
            <a:avLst/>
            <a:gdLst/>
            <a:ahLst/>
            <a:cxnLst/>
            <a:rect l="l" t="t" r="r" b="b"/>
            <a:pathLst>
              <a:path w="2730730" h="8402803" extrusionOk="0">
                <a:moveTo>
                  <a:pt x="242593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8098003"/>
                </a:lnTo>
                <a:cubicBezTo>
                  <a:pt x="0" y="8266914"/>
                  <a:pt x="135890" y="8402803"/>
                  <a:pt x="304800" y="8402803"/>
                </a:cubicBezTo>
                <a:lnTo>
                  <a:pt x="2425930" y="8402803"/>
                </a:lnTo>
                <a:cubicBezTo>
                  <a:pt x="2594840" y="8402803"/>
                  <a:pt x="2730730" y="8266914"/>
                  <a:pt x="2730730" y="8098003"/>
                </a:cubicBezTo>
                <a:lnTo>
                  <a:pt x="2730730" y="304800"/>
                </a:lnTo>
                <a:cubicBezTo>
                  <a:pt x="2730730" y="135890"/>
                  <a:pt x="2594840" y="0"/>
                  <a:pt x="2425930" y="0"/>
                </a:cubicBezTo>
                <a:close/>
              </a:path>
            </a:pathLst>
          </a:custGeom>
          <a:solidFill>
            <a:srgbClr val="57D5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l="2488" t="10950" r="7714" b="12691"/>
          <a:stretch/>
        </p:blipFill>
        <p:spPr>
          <a:xfrm>
            <a:off x="304109" y="2378310"/>
            <a:ext cx="4855304" cy="412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5">
            <a:alphaModFix/>
          </a:blip>
          <a:srcRect l="10367" t="3830" r="10592" b="4055"/>
          <a:stretch/>
        </p:blipFill>
        <p:spPr>
          <a:xfrm>
            <a:off x="6252863" y="2068129"/>
            <a:ext cx="3808800" cy="443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6">
            <a:alphaModFix/>
          </a:blip>
          <a:srcRect l="22933" r="23650"/>
          <a:stretch/>
        </p:blipFill>
        <p:spPr>
          <a:xfrm>
            <a:off x="11723761" y="2089658"/>
            <a:ext cx="2359495" cy="441728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 rot="5400000">
            <a:off x="16080593" y="2429792"/>
            <a:ext cx="207413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IZDELKI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16717984" y="7715250"/>
            <a:ext cx="732681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5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465593" y="6753643"/>
            <a:ext cx="3999342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ECHINAFORCE</a:t>
            </a:r>
            <a:endParaRPr/>
          </a:p>
          <a:p>
            <a:pPr marL="0" marR="0" lvl="0" indent="0" algn="l" rtl="0">
              <a:lnSpc>
                <a:spcPct val="143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Duo tablete</a:t>
            </a:r>
            <a:r>
              <a:rPr lang="en-US" sz="4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6252862" y="6710653"/>
            <a:ext cx="4186537" cy="173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Immun</a:t>
            </a:r>
            <a:r>
              <a:rPr lang="en-US" sz="4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DIREKT,</a:t>
            </a:r>
            <a:endParaRPr/>
          </a:p>
          <a:p>
            <a:pPr marL="0" marR="0" lvl="0" indent="0" algn="l" rtl="0">
              <a:lnSpc>
                <a:spcPct val="112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z okusom medu in žajblja</a:t>
            </a:r>
            <a:endParaRPr sz="4000" b="1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11723761" y="6691603"/>
            <a:ext cx="4939029" cy="197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VITAMIN A,</a:t>
            </a:r>
            <a:endParaRPr/>
          </a:p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10.000 IE,</a:t>
            </a:r>
            <a:endParaRPr/>
          </a:p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100 kapsul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465593" y="8934767"/>
            <a:ext cx="355409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15,00€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6252863" y="8934767"/>
            <a:ext cx="380880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15,00€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11723761" y="8934767"/>
            <a:ext cx="380880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16,00€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15738594" y="976333"/>
            <a:ext cx="2691461" cy="8281966"/>
          </a:xfrm>
          <a:custGeom>
            <a:avLst/>
            <a:gdLst/>
            <a:ahLst/>
            <a:cxnLst/>
            <a:rect l="l" t="t" r="r" b="b"/>
            <a:pathLst>
              <a:path w="2730730" h="8402803" extrusionOk="0">
                <a:moveTo>
                  <a:pt x="242593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8098003"/>
                </a:lnTo>
                <a:cubicBezTo>
                  <a:pt x="0" y="8266914"/>
                  <a:pt x="135890" y="8402803"/>
                  <a:pt x="304800" y="8402803"/>
                </a:cubicBezTo>
                <a:lnTo>
                  <a:pt x="2425930" y="8402803"/>
                </a:lnTo>
                <a:cubicBezTo>
                  <a:pt x="2594840" y="8402803"/>
                  <a:pt x="2730730" y="8266914"/>
                  <a:pt x="2730730" y="8098003"/>
                </a:cubicBezTo>
                <a:lnTo>
                  <a:pt x="2730730" y="304800"/>
                </a:lnTo>
                <a:cubicBezTo>
                  <a:pt x="2730730" y="135890"/>
                  <a:pt x="2594840" y="0"/>
                  <a:pt x="2425930" y="0"/>
                </a:cubicBezTo>
                <a:close/>
              </a:path>
            </a:pathLst>
          </a:custGeom>
          <a:solidFill>
            <a:srgbClr val="57D5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l="25800" t="11227" r="27472" b="3105"/>
          <a:stretch/>
        </p:blipFill>
        <p:spPr>
          <a:xfrm>
            <a:off x="859612" y="1573433"/>
            <a:ext cx="2426534" cy="444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 l="16961" t="11704" r="17439" b="9316"/>
          <a:stretch/>
        </p:blipFill>
        <p:spPr>
          <a:xfrm>
            <a:off x="5789245" y="1573433"/>
            <a:ext cx="3695153" cy="444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6">
            <a:alphaModFix/>
          </a:blip>
          <a:srcRect l="32012" t="18633" r="28427" b="5493"/>
          <a:stretch/>
        </p:blipFill>
        <p:spPr>
          <a:xfrm>
            <a:off x="11067552" y="1748374"/>
            <a:ext cx="2228345" cy="427380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609600" y="6215216"/>
            <a:ext cx="4800600" cy="188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ČESEN – oljni</a:t>
            </a:r>
            <a:endParaRPr sz="3499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13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izvleček, 1500mg,</a:t>
            </a:r>
            <a:endParaRPr/>
          </a:p>
          <a:p>
            <a:pPr marL="0" marR="0" lvl="0" indent="0" algn="l" rtl="0">
              <a:lnSpc>
                <a:spcPct val="1113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100</a:t>
            </a:r>
            <a:r>
              <a:rPr lang="en-US" sz="34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kapsul</a:t>
            </a:r>
            <a:endParaRPr sz="3499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5789245" y="6205691"/>
            <a:ext cx="4527418" cy="178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Liposomalni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Curosomekurkumin,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150ml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16690525" y="7715250"/>
            <a:ext cx="787598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6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 rot="5400000">
            <a:off x="15416973" y="2439192"/>
            <a:ext cx="340137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IZDELKI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11067552" y="6205691"/>
            <a:ext cx="4872896" cy="189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Otroški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</a:t>
            </a:r>
            <a:r>
              <a:rPr lang="en-US" sz="35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ultivitamini,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120 žvečljivih tablet</a:t>
            </a:r>
            <a:endParaRPr/>
          </a:p>
        </p:txBody>
      </p:sp>
      <p:sp>
        <p:nvSpPr>
          <p:cNvPr id="146" name="Google Shape;146;p6"/>
          <p:cNvSpPr txBox="1"/>
          <p:nvPr/>
        </p:nvSpPr>
        <p:spPr>
          <a:xfrm>
            <a:off x="859612" y="8505825"/>
            <a:ext cx="132516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18,00€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5789245" y="8505825"/>
            <a:ext cx="1354458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15,50€</a:t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11067552" y="8505825"/>
            <a:ext cx="1381372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17,60€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>
            <a:off x="15738594" y="976333"/>
            <a:ext cx="2691461" cy="8281966"/>
          </a:xfrm>
          <a:custGeom>
            <a:avLst/>
            <a:gdLst/>
            <a:ahLst/>
            <a:cxnLst/>
            <a:rect l="l" t="t" r="r" b="b"/>
            <a:pathLst>
              <a:path w="2730730" h="8402803" extrusionOk="0">
                <a:moveTo>
                  <a:pt x="242593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8098003"/>
                </a:lnTo>
                <a:cubicBezTo>
                  <a:pt x="0" y="8266914"/>
                  <a:pt x="135890" y="8402803"/>
                  <a:pt x="304800" y="8402803"/>
                </a:cubicBezTo>
                <a:lnTo>
                  <a:pt x="2425930" y="8402803"/>
                </a:lnTo>
                <a:cubicBezTo>
                  <a:pt x="2594840" y="8402803"/>
                  <a:pt x="2730730" y="8266914"/>
                  <a:pt x="2730730" y="8098003"/>
                </a:cubicBezTo>
                <a:lnTo>
                  <a:pt x="2730730" y="304800"/>
                </a:lnTo>
                <a:cubicBezTo>
                  <a:pt x="2730730" y="135890"/>
                  <a:pt x="2594840" y="0"/>
                  <a:pt x="2425930" y="0"/>
                </a:cubicBezTo>
                <a:close/>
              </a:path>
            </a:pathLst>
          </a:custGeom>
          <a:solidFill>
            <a:srgbClr val="57D5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16691120" y="7715250"/>
            <a:ext cx="786408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7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 rot="5400000">
            <a:off x="16169131" y="2673675"/>
            <a:ext cx="173329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IZDELKI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371108" y="298450"/>
            <a:ext cx="14497943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Ponujamo vam te tri izdelki, ki pridejo skupaj v Imuna paketu,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dobite ga po ceni 30€, zraven pa dobite tudi kopalno torbico.</a:t>
            </a:r>
            <a:endParaRPr/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 l="2488" t="10950" r="7714" b="12691"/>
          <a:stretch/>
        </p:blipFill>
        <p:spPr>
          <a:xfrm>
            <a:off x="371108" y="3485941"/>
            <a:ext cx="4855304" cy="412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>
            <a:alphaModFix/>
          </a:blip>
          <a:srcRect l="10367" t="3830" r="10592" b="4055"/>
          <a:stretch/>
        </p:blipFill>
        <p:spPr>
          <a:xfrm>
            <a:off x="5963273" y="2855818"/>
            <a:ext cx="4083333" cy="475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6">
            <a:alphaModFix/>
          </a:blip>
          <a:srcRect l="32012" t="18633" r="28427" b="5493"/>
          <a:stretch/>
        </p:blipFill>
        <p:spPr>
          <a:xfrm>
            <a:off x="11780771" y="3340768"/>
            <a:ext cx="2228345" cy="4273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625008" y="7973089"/>
            <a:ext cx="3999012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4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ECHINAFORCE</a:t>
            </a:r>
            <a:endParaRPr/>
          </a:p>
          <a:p>
            <a:pPr marL="0" marR="0" lvl="0" indent="0" algn="l" rtl="0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Duo tablete</a:t>
            </a:r>
            <a:endParaRPr sz="4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5754956" y="7973089"/>
            <a:ext cx="4499967" cy="203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Immun DIREKT,</a:t>
            </a:r>
            <a:endParaRPr/>
          </a:p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 okusom medu in</a:t>
            </a:r>
            <a:endParaRPr/>
          </a:p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žajblja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10726881" y="7950864"/>
            <a:ext cx="4874402" cy="205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Otroški</a:t>
            </a:r>
            <a:endParaRPr sz="39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3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-US" sz="1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</a:t>
            </a:r>
            <a:r>
              <a:rPr lang="en-US" sz="39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ultivitamini,</a:t>
            </a:r>
            <a:endParaRPr/>
          </a:p>
          <a:p>
            <a:pPr marL="0" marR="0" lvl="0" indent="0" algn="l" rtl="0">
              <a:lnSpc>
                <a:spcPct val="13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120 žvečljivih tablet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/>
          <p:nvPr/>
        </p:nvSpPr>
        <p:spPr>
          <a:xfrm>
            <a:off x="15738594" y="976333"/>
            <a:ext cx="2691461" cy="8281966"/>
          </a:xfrm>
          <a:custGeom>
            <a:avLst/>
            <a:gdLst/>
            <a:ahLst/>
            <a:cxnLst/>
            <a:rect l="l" t="t" r="r" b="b"/>
            <a:pathLst>
              <a:path w="2730730" h="8402803" extrusionOk="0">
                <a:moveTo>
                  <a:pt x="242593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8098003"/>
                </a:lnTo>
                <a:cubicBezTo>
                  <a:pt x="0" y="8266914"/>
                  <a:pt x="135890" y="8402803"/>
                  <a:pt x="304800" y="8402803"/>
                </a:cubicBezTo>
                <a:lnTo>
                  <a:pt x="2425930" y="8402803"/>
                </a:lnTo>
                <a:cubicBezTo>
                  <a:pt x="2594840" y="8402803"/>
                  <a:pt x="2730730" y="8266914"/>
                  <a:pt x="2730730" y="8098003"/>
                </a:cubicBezTo>
                <a:lnTo>
                  <a:pt x="2730730" y="304800"/>
                </a:lnTo>
                <a:cubicBezTo>
                  <a:pt x="2730730" y="135890"/>
                  <a:pt x="2594840" y="0"/>
                  <a:pt x="2425930" y="0"/>
                </a:cubicBezTo>
                <a:close/>
              </a:path>
            </a:pathLst>
          </a:custGeom>
          <a:solidFill>
            <a:srgbClr val="57D5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l="23650" t="6689" r="27234" b="7883"/>
          <a:stretch/>
        </p:blipFill>
        <p:spPr>
          <a:xfrm>
            <a:off x="756344" y="1954256"/>
            <a:ext cx="2766623" cy="481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 l="25323" t="6820" r="24366" b="7751"/>
          <a:stretch/>
        </p:blipFill>
        <p:spPr>
          <a:xfrm>
            <a:off x="6169066" y="1954256"/>
            <a:ext cx="2833908" cy="481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6">
            <a:alphaModFix/>
          </a:blip>
          <a:srcRect l="224" r="223"/>
          <a:stretch/>
        </p:blipFill>
        <p:spPr>
          <a:xfrm>
            <a:off x="10950018" y="1954256"/>
            <a:ext cx="3349039" cy="497527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16691642" y="7715250"/>
            <a:ext cx="785366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8</a:t>
            </a:r>
            <a:endParaRPr/>
          </a:p>
        </p:txBody>
      </p:sp>
      <p:sp>
        <p:nvSpPr>
          <p:cNvPr id="172" name="Google Shape;172;p8"/>
          <p:cNvSpPr txBox="1"/>
          <p:nvPr/>
        </p:nvSpPr>
        <p:spPr>
          <a:xfrm rot="5400000">
            <a:off x="16208023" y="2816424"/>
            <a:ext cx="17526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IZDELKI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736731" y="7169173"/>
            <a:ext cx="334903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Selenium,</a:t>
            </a:r>
            <a:endParaRPr/>
          </a:p>
          <a:p>
            <a:pPr marL="0" marR="0" lvl="0" indent="0" algn="l" rtl="0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100</a:t>
            </a:r>
            <a:r>
              <a:rPr lang="en-US" sz="4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kapsul</a:t>
            </a:r>
            <a:endParaRPr sz="4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6169066" y="7143016"/>
            <a:ext cx="3089672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Vitamin C,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100</a:t>
            </a:r>
            <a:r>
              <a:rPr lang="en-US" sz="4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kapsul</a:t>
            </a:r>
            <a:endParaRPr sz="4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10600138" y="7204611"/>
            <a:ext cx="4373910" cy="77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Cink, 30 kapsul</a:t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756344" y="8934767"/>
            <a:ext cx="137092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12,00€</a:t>
            </a:r>
            <a:endParaRPr/>
          </a:p>
        </p:txBody>
      </p:sp>
      <p:sp>
        <p:nvSpPr>
          <p:cNvPr id="177" name="Google Shape;177;p8"/>
          <p:cNvSpPr txBox="1"/>
          <p:nvPr/>
        </p:nvSpPr>
        <p:spPr>
          <a:xfrm>
            <a:off x="6169066" y="8934767"/>
            <a:ext cx="132516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12,00€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10600138" y="8934767"/>
            <a:ext cx="132516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10,00€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15738594" y="976333"/>
            <a:ext cx="2691461" cy="8281966"/>
          </a:xfrm>
          <a:custGeom>
            <a:avLst/>
            <a:gdLst/>
            <a:ahLst/>
            <a:cxnLst/>
            <a:rect l="l" t="t" r="r" b="b"/>
            <a:pathLst>
              <a:path w="2730730" h="8402803" extrusionOk="0">
                <a:moveTo>
                  <a:pt x="242593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8098003"/>
                </a:lnTo>
                <a:cubicBezTo>
                  <a:pt x="0" y="8266914"/>
                  <a:pt x="135890" y="8402803"/>
                  <a:pt x="304800" y="8402803"/>
                </a:cubicBezTo>
                <a:lnTo>
                  <a:pt x="2425930" y="8402803"/>
                </a:lnTo>
                <a:cubicBezTo>
                  <a:pt x="2594840" y="8402803"/>
                  <a:pt x="2730730" y="8266914"/>
                  <a:pt x="2730730" y="8098003"/>
                </a:cubicBezTo>
                <a:lnTo>
                  <a:pt x="2730730" y="304800"/>
                </a:lnTo>
                <a:cubicBezTo>
                  <a:pt x="2730730" y="135890"/>
                  <a:pt x="2594840" y="0"/>
                  <a:pt x="2425930" y="0"/>
                </a:cubicBezTo>
                <a:close/>
              </a:path>
            </a:pathLst>
          </a:custGeom>
          <a:solidFill>
            <a:srgbClr val="57D5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l="25800" t="7405" r="27233" b="7883"/>
          <a:stretch/>
        </p:blipFill>
        <p:spPr>
          <a:xfrm>
            <a:off x="783258" y="2087889"/>
            <a:ext cx="2645511" cy="477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5">
            <a:alphaModFix/>
          </a:blip>
          <a:srcRect l="26278" t="7644" r="27233" b="7643"/>
          <a:stretch/>
        </p:blipFill>
        <p:spPr>
          <a:xfrm>
            <a:off x="5805445" y="2087889"/>
            <a:ext cx="2618597" cy="477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/>
          <p:cNvPicPr preferRelativeResize="0"/>
          <p:nvPr/>
        </p:nvPicPr>
        <p:blipFill rotWithShape="1">
          <a:blip r:embed="rId6">
            <a:alphaModFix/>
          </a:blip>
          <a:srcRect l="26517" t="5016" r="26277" b="5971"/>
          <a:stretch/>
        </p:blipFill>
        <p:spPr>
          <a:xfrm>
            <a:off x="10380168" y="1845664"/>
            <a:ext cx="2658968" cy="501393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16690525" y="7715250"/>
            <a:ext cx="787598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9</a:t>
            </a:r>
            <a:endParaRPr/>
          </a:p>
        </p:txBody>
      </p:sp>
      <p:sp>
        <p:nvSpPr>
          <p:cNvPr id="188" name="Google Shape;188;p9"/>
          <p:cNvSpPr txBox="1"/>
          <p:nvPr/>
        </p:nvSpPr>
        <p:spPr>
          <a:xfrm rot="5400000">
            <a:off x="16275655" y="2622118"/>
            <a:ext cx="168401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IZDELKI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783258" y="7220969"/>
            <a:ext cx="3279814" cy="151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5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Vitamin D-3,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100</a:t>
            </a:r>
            <a:r>
              <a:rPr lang="en-US" sz="4195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kapsul</a:t>
            </a:r>
            <a:endParaRPr sz="4195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5805445" y="7100868"/>
            <a:ext cx="3439692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Koencin,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50</a:t>
            </a:r>
            <a:r>
              <a:rPr lang="en-US" sz="47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kapsul</a:t>
            </a:r>
            <a:endParaRPr sz="47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10380168" y="7154208"/>
            <a:ext cx="4064661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Multi-vitamin,</a:t>
            </a:r>
            <a:endParaRPr/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100</a:t>
            </a:r>
            <a:r>
              <a:rPr lang="en-US" sz="4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kapsul</a:t>
            </a:r>
            <a:endParaRPr sz="4499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783258" y="8934767"/>
            <a:ext cx="132516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15,00€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5805445" y="8934767"/>
            <a:ext cx="132516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25,00€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10384487" y="8934768"/>
            <a:ext cx="1325166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22,00€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Po meri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9" baseType="lpstr">
      <vt:lpstr>Open Sans Light</vt:lpstr>
      <vt:lpstr>Spartan</vt:lpstr>
      <vt:lpstr>Calibri</vt:lpstr>
      <vt:lpstr>Arimo</vt:lpstr>
      <vt:lpstr>Open Sans</vt:lpstr>
      <vt:lpstr>Arial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Žiga</dc:creator>
  <cp:lastModifiedBy>Uporabnik</cp:lastModifiedBy>
  <cp:revision>1</cp:revision>
  <dcterms:created xsi:type="dcterms:W3CDTF">2006-08-16T00:00:00Z</dcterms:created>
  <dcterms:modified xsi:type="dcterms:W3CDTF">2021-02-16T08:30:32Z</dcterms:modified>
</cp:coreProperties>
</file>