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318" r:id="rId4"/>
    <p:sldId id="311" r:id="rId5"/>
    <p:sldId id="264" r:id="rId6"/>
    <p:sldId id="305" r:id="rId7"/>
    <p:sldId id="278" r:id="rId8"/>
    <p:sldId id="312" r:id="rId9"/>
    <p:sldId id="273" r:id="rId10"/>
    <p:sldId id="292" r:id="rId11"/>
    <p:sldId id="313" r:id="rId12"/>
    <p:sldId id="316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660" autoAdjust="0"/>
  </p:normalViewPr>
  <p:slideViewPr>
    <p:cSldViewPr snapToGrid="0">
      <p:cViewPr>
        <p:scale>
          <a:sx n="71" d="100"/>
          <a:sy n="71" d="100"/>
        </p:scale>
        <p:origin x="-840" y="-72"/>
      </p:cViewPr>
      <p:guideLst>
        <p:guide orient="horz" pos="23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R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Capital structure</a:t>
            </a:r>
            <a:endParaRPr lang="sr-Cyrl-RS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Sheet1!$A$1:$B$1</c:f>
              <c:strCache>
                <c:ptCount val="2"/>
                <c:pt idx="0">
                  <c:v>From combained credits
</c:v>
                </c:pt>
                <c:pt idx="1">
                  <c:v>Bulk of funds from our own sources.
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274809398825143"/>
          <c:y val="0.34697354239821993"/>
          <c:w val="0.36582333458317712"/>
          <c:h val="0.45536297546006654"/>
        </c:manualLayout>
      </c:layout>
      <c:overlay val="0"/>
    </c:legend>
    <c:plotVisOnly val="1"/>
    <c:dispBlanksAs val="gap"/>
    <c:showDLblsOverMax val="0"/>
  </c:chart>
  <c:spPr>
    <a:gradFill rotWithShape="1">
      <a:gsLst>
        <a:gs pos="0">
          <a:srgbClr val="92D050"/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=""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="" xmlns:a16="http://schemas.microsoft.com/office/drawing/2014/main" id="{D7F48D74-B6C6-4E71-91E7-685EBC5FF9D4}"/>
              </a:ext>
            </a:extLst>
          </p:cNvPr>
          <p:cNvSpPr/>
          <p:nvPr userDrawn="1"/>
        </p:nvSpPr>
        <p:spPr>
          <a:xfrm>
            <a:off x="2" y="0"/>
            <a:ext cx="6980222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438914" y="446342"/>
            <a:ext cx="6785752" cy="59653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98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=""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B93A692-6FE4-459D-971B-4D966657356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E149D9E-74F2-422A-9403-DE25D7880EE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0B5A09A4-9D5C-43E2-B67D-0F7F764E33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3E81662-E3DD-4893-A0D0-8BE33B2D3F5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978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517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7036904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FC10FD60-B279-4A90-879E-DC51895B3B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056" y="412403"/>
            <a:ext cx="4125224" cy="6033194"/>
          </a:xfrm>
          <a:custGeom>
            <a:avLst/>
            <a:gdLst/>
            <a:ahLst/>
            <a:cxnLst/>
            <a:rect l="l" t="t" r="r" b="b"/>
            <a:pathLst>
              <a:path w="105705" h="154595">
                <a:moveTo>
                  <a:pt x="60945" y="0"/>
                </a:moveTo>
                <a:cubicBezTo>
                  <a:pt x="73149" y="0"/>
                  <a:pt x="83325" y="3572"/>
                  <a:pt x="91474" y="10716"/>
                </a:cubicBezTo>
                <a:cubicBezTo>
                  <a:pt x="99622" y="17859"/>
                  <a:pt x="103696" y="26752"/>
                  <a:pt x="103696" y="37393"/>
                </a:cubicBezTo>
                <a:cubicBezTo>
                  <a:pt x="103696" y="45058"/>
                  <a:pt x="101762" y="53652"/>
                  <a:pt x="97892" y="63177"/>
                </a:cubicBezTo>
                <a:lnTo>
                  <a:pt x="71549" y="127918"/>
                </a:lnTo>
                <a:lnTo>
                  <a:pt x="90302" y="127918"/>
                </a:lnTo>
                <a:cubicBezTo>
                  <a:pt x="100571" y="127918"/>
                  <a:pt x="105705" y="131490"/>
                  <a:pt x="105705" y="138633"/>
                </a:cubicBezTo>
                <a:cubicBezTo>
                  <a:pt x="105705" y="143693"/>
                  <a:pt x="103901" y="147619"/>
                  <a:pt x="100292" y="150409"/>
                </a:cubicBezTo>
                <a:cubicBezTo>
                  <a:pt x="96683" y="153200"/>
                  <a:pt x="91604" y="154595"/>
                  <a:pt x="85056" y="154595"/>
                </a:cubicBezTo>
                <a:lnTo>
                  <a:pt x="64741" y="154595"/>
                </a:lnTo>
                <a:cubicBezTo>
                  <a:pt x="56555" y="154595"/>
                  <a:pt x="50341" y="153014"/>
                  <a:pt x="46100" y="149851"/>
                </a:cubicBezTo>
                <a:cubicBezTo>
                  <a:pt x="41858" y="146689"/>
                  <a:pt x="39737" y="142094"/>
                  <a:pt x="39737" y="136066"/>
                </a:cubicBezTo>
                <a:cubicBezTo>
                  <a:pt x="39737" y="131825"/>
                  <a:pt x="41263" y="125909"/>
                  <a:pt x="44314" y="118319"/>
                </a:cubicBezTo>
                <a:lnTo>
                  <a:pt x="66750" y="63177"/>
                </a:lnTo>
                <a:cubicBezTo>
                  <a:pt x="71289" y="52016"/>
                  <a:pt x="73559" y="44351"/>
                  <a:pt x="73559" y="40184"/>
                </a:cubicBezTo>
                <a:cubicBezTo>
                  <a:pt x="73559" y="36835"/>
                  <a:pt x="72033" y="33840"/>
                  <a:pt x="68982" y="31198"/>
                </a:cubicBezTo>
                <a:cubicBezTo>
                  <a:pt x="65931" y="28556"/>
                  <a:pt x="62434" y="27236"/>
                  <a:pt x="58490" y="27236"/>
                </a:cubicBezTo>
                <a:cubicBezTo>
                  <a:pt x="51048" y="27236"/>
                  <a:pt x="44314" y="30454"/>
                  <a:pt x="38286" y="36891"/>
                </a:cubicBezTo>
                <a:cubicBezTo>
                  <a:pt x="32259" y="43328"/>
                  <a:pt x="29245" y="50527"/>
                  <a:pt x="29245" y="58489"/>
                </a:cubicBezTo>
                <a:cubicBezTo>
                  <a:pt x="29245" y="63103"/>
                  <a:pt x="30268" y="66675"/>
                  <a:pt x="32315" y="69205"/>
                </a:cubicBezTo>
                <a:cubicBezTo>
                  <a:pt x="34361" y="71735"/>
                  <a:pt x="38100" y="74079"/>
                  <a:pt x="43533" y="76237"/>
                </a:cubicBezTo>
                <a:cubicBezTo>
                  <a:pt x="48369" y="78172"/>
                  <a:pt x="50788" y="81483"/>
                  <a:pt x="50788" y="86172"/>
                </a:cubicBezTo>
                <a:cubicBezTo>
                  <a:pt x="50788" y="90487"/>
                  <a:pt x="49169" y="94041"/>
                  <a:pt x="45932" y="96831"/>
                </a:cubicBezTo>
                <a:cubicBezTo>
                  <a:pt x="42695" y="99622"/>
                  <a:pt x="38658" y="101017"/>
                  <a:pt x="33821" y="101017"/>
                </a:cubicBezTo>
                <a:cubicBezTo>
                  <a:pt x="24520" y="101017"/>
                  <a:pt x="16557" y="97054"/>
                  <a:pt x="9935" y="89129"/>
                </a:cubicBezTo>
                <a:cubicBezTo>
                  <a:pt x="3312" y="81204"/>
                  <a:pt x="0" y="71698"/>
                  <a:pt x="0" y="60610"/>
                </a:cubicBezTo>
                <a:cubicBezTo>
                  <a:pt x="0" y="44462"/>
                  <a:pt x="6102" y="30324"/>
                  <a:pt x="18306" y="18194"/>
                </a:cubicBezTo>
                <a:cubicBezTo>
                  <a:pt x="30510" y="6065"/>
                  <a:pt x="44723" y="0"/>
                  <a:pt x="609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16430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6245"/>
            <a:ext cx="12192000" cy="717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4800" b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48" y="5467464"/>
            <a:ext cx="12192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2567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2" r:id="rId3"/>
    <p:sldLayoutId id="2147483753" r:id="rId4"/>
    <p:sldLayoutId id="2147483754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1" r:id="rId5"/>
    <p:sldLayoutId id="2147483742" r:id="rId6"/>
    <p:sldLayoutId id="2147483732" r:id="rId7"/>
    <p:sldLayoutId id="2147483738" r:id="rId8"/>
    <p:sldLayoutId id="2147483743" r:id="rId9"/>
    <p:sldLayoutId id="2147483745" r:id="rId10"/>
    <p:sldLayoutId id="2147483747" r:id="rId11"/>
    <p:sldLayoutId id="2147483746" r:id="rId12"/>
    <p:sldLayoutId id="2147483744" r:id="rId13"/>
    <p:sldLayoutId id="2147483750" r:id="rId14"/>
    <p:sldLayoutId id="214748375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844553" y="1611685"/>
            <a:ext cx="53474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USB TEAM</a:t>
            </a:r>
            <a:endParaRPr lang="ko-KR" alt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0" y="877313"/>
            <a:ext cx="7234518" cy="5657958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6" name="Graphic 166">
              <a:extLst>
                <a:ext uri="{FF2B5EF4-FFF2-40B4-BE49-F238E27FC236}">
                  <a16:creationId xmlns=""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08" name="Freeform: Shape 217">
                <a:extLst>
                  <a:ext uri="{FF2B5EF4-FFF2-40B4-BE49-F238E27FC236}">
                    <a16:creationId xmlns=""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18">
                <a:extLst>
                  <a:ext uri="{FF2B5EF4-FFF2-40B4-BE49-F238E27FC236}">
                    <a16:creationId xmlns=""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19">
                <a:extLst>
                  <a:ext uri="{FF2B5EF4-FFF2-40B4-BE49-F238E27FC236}">
                    <a16:creationId xmlns=""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20">
                <a:extLst>
                  <a:ext uri="{FF2B5EF4-FFF2-40B4-BE49-F238E27FC236}">
                    <a16:creationId xmlns=""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21">
                <a:extLst>
                  <a:ext uri="{FF2B5EF4-FFF2-40B4-BE49-F238E27FC236}">
                    <a16:creationId xmlns=""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22">
                <a:extLst>
                  <a:ext uri="{FF2B5EF4-FFF2-40B4-BE49-F238E27FC236}">
                    <a16:creationId xmlns=""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23">
                <a:extLst>
                  <a:ext uri="{FF2B5EF4-FFF2-40B4-BE49-F238E27FC236}">
                    <a16:creationId xmlns=""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24">
                <a:extLst>
                  <a:ext uri="{FF2B5EF4-FFF2-40B4-BE49-F238E27FC236}">
                    <a16:creationId xmlns=""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25">
                <a:extLst>
                  <a:ext uri="{FF2B5EF4-FFF2-40B4-BE49-F238E27FC236}">
                    <a16:creationId xmlns=""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26">
                <a:extLst>
                  <a:ext uri="{FF2B5EF4-FFF2-40B4-BE49-F238E27FC236}">
                    <a16:creationId xmlns=""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27">
                <a:extLst>
                  <a:ext uri="{FF2B5EF4-FFF2-40B4-BE49-F238E27FC236}">
                    <a16:creationId xmlns=""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28">
                <a:extLst>
                  <a:ext uri="{FF2B5EF4-FFF2-40B4-BE49-F238E27FC236}">
                    <a16:creationId xmlns=""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29">
                <a:extLst>
                  <a:ext uri="{FF2B5EF4-FFF2-40B4-BE49-F238E27FC236}">
                    <a16:creationId xmlns=""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30">
                <a:extLst>
                  <a:ext uri="{FF2B5EF4-FFF2-40B4-BE49-F238E27FC236}">
                    <a16:creationId xmlns=""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31">
                <a:extLst>
                  <a:ext uri="{FF2B5EF4-FFF2-40B4-BE49-F238E27FC236}">
                    <a16:creationId xmlns=""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32">
                <a:extLst>
                  <a:ext uri="{FF2B5EF4-FFF2-40B4-BE49-F238E27FC236}">
                    <a16:creationId xmlns=""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33">
                <a:extLst>
                  <a:ext uri="{FF2B5EF4-FFF2-40B4-BE49-F238E27FC236}">
                    <a16:creationId xmlns=""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34">
                <a:extLst>
                  <a:ext uri="{FF2B5EF4-FFF2-40B4-BE49-F238E27FC236}">
                    <a16:creationId xmlns=""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35">
                <a:extLst>
                  <a:ext uri="{FF2B5EF4-FFF2-40B4-BE49-F238E27FC236}">
                    <a16:creationId xmlns=""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36">
                <a:extLst>
                  <a:ext uri="{FF2B5EF4-FFF2-40B4-BE49-F238E27FC236}">
                    <a16:creationId xmlns=""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7" name="Graphic 16">
              <a:extLst>
                <a:ext uri="{FF2B5EF4-FFF2-40B4-BE49-F238E27FC236}">
                  <a16:creationId xmlns=""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8" name="Graphic 17">
              <a:extLst>
                <a:ext uri="{FF2B5EF4-FFF2-40B4-BE49-F238E27FC236}">
                  <a16:creationId xmlns=""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9" name="Graphic 18">
              <a:extLst>
                <a:ext uri="{FF2B5EF4-FFF2-40B4-BE49-F238E27FC236}">
                  <a16:creationId xmlns=""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10" name="Graphic 166">
              <a:extLst>
                <a:ext uri="{FF2B5EF4-FFF2-40B4-BE49-F238E27FC236}">
                  <a16:creationId xmlns=""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88" name="Freeform: Shape 197">
                <a:extLst>
                  <a:ext uri="{FF2B5EF4-FFF2-40B4-BE49-F238E27FC236}">
                    <a16:creationId xmlns=""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98">
                <a:extLst>
                  <a:ext uri="{FF2B5EF4-FFF2-40B4-BE49-F238E27FC236}">
                    <a16:creationId xmlns=""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99">
                <a:extLst>
                  <a:ext uri="{FF2B5EF4-FFF2-40B4-BE49-F238E27FC236}">
                    <a16:creationId xmlns=""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200">
                <a:extLst>
                  <a:ext uri="{FF2B5EF4-FFF2-40B4-BE49-F238E27FC236}">
                    <a16:creationId xmlns=""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201">
                <a:extLst>
                  <a:ext uri="{FF2B5EF4-FFF2-40B4-BE49-F238E27FC236}">
                    <a16:creationId xmlns=""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202">
                <a:extLst>
                  <a:ext uri="{FF2B5EF4-FFF2-40B4-BE49-F238E27FC236}">
                    <a16:creationId xmlns=""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203">
                <a:extLst>
                  <a:ext uri="{FF2B5EF4-FFF2-40B4-BE49-F238E27FC236}">
                    <a16:creationId xmlns=""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204">
                <a:extLst>
                  <a:ext uri="{FF2B5EF4-FFF2-40B4-BE49-F238E27FC236}">
                    <a16:creationId xmlns=""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205">
                <a:extLst>
                  <a:ext uri="{FF2B5EF4-FFF2-40B4-BE49-F238E27FC236}">
                    <a16:creationId xmlns=""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206">
                <a:extLst>
                  <a:ext uri="{FF2B5EF4-FFF2-40B4-BE49-F238E27FC236}">
                    <a16:creationId xmlns=""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207">
                <a:extLst>
                  <a:ext uri="{FF2B5EF4-FFF2-40B4-BE49-F238E27FC236}">
                    <a16:creationId xmlns=""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208">
                <a:extLst>
                  <a:ext uri="{FF2B5EF4-FFF2-40B4-BE49-F238E27FC236}">
                    <a16:creationId xmlns=""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209">
                <a:extLst>
                  <a:ext uri="{FF2B5EF4-FFF2-40B4-BE49-F238E27FC236}">
                    <a16:creationId xmlns=""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10">
                <a:extLst>
                  <a:ext uri="{FF2B5EF4-FFF2-40B4-BE49-F238E27FC236}">
                    <a16:creationId xmlns=""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11">
                <a:extLst>
                  <a:ext uri="{FF2B5EF4-FFF2-40B4-BE49-F238E27FC236}">
                    <a16:creationId xmlns=""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12">
                <a:extLst>
                  <a:ext uri="{FF2B5EF4-FFF2-40B4-BE49-F238E27FC236}">
                    <a16:creationId xmlns=""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13">
                <a:extLst>
                  <a:ext uri="{FF2B5EF4-FFF2-40B4-BE49-F238E27FC236}">
                    <a16:creationId xmlns=""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14">
                <a:extLst>
                  <a:ext uri="{FF2B5EF4-FFF2-40B4-BE49-F238E27FC236}">
                    <a16:creationId xmlns=""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15">
                <a:extLst>
                  <a:ext uri="{FF2B5EF4-FFF2-40B4-BE49-F238E27FC236}">
                    <a16:creationId xmlns=""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16">
                <a:extLst>
                  <a:ext uri="{FF2B5EF4-FFF2-40B4-BE49-F238E27FC236}">
                    <a16:creationId xmlns=""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166">
              <a:extLst>
                <a:ext uri="{FF2B5EF4-FFF2-40B4-BE49-F238E27FC236}">
                  <a16:creationId xmlns=""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68" name="Freeform: Shape 177">
                <a:extLst>
                  <a:ext uri="{FF2B5EF4-FFF2-40B4-BE49-F238E27FC236}">
                    <a16:creationId xmlns=""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78">
                <a:extLst>
                  <a:ext uri="{FF2B5EF4-FFF2-40B4-BE49-F238E27FC236}">
                    <a16:creationId xmlns=""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79">
                <a:extLst>
                  <a:ext uri="{FF2B5EF4-FFF2-40B4-BE49-F238E27FC236}">
                    <a16:creationId xmlns=""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80">
                <a:extLst>
                  <a:ext uri="{FF2B5EF4-FFF2-40B4-BE49-F238E27FC236}">
                    <a16:creationId xmlns=""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81">
                <a:extLst>
                  <a:ext uri="{FF2B5EF4-FFF2-40B4-BE49-F238E27FC236}">
                    <a16:creationId xmlns=""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82">
                <a:extLst>
                  <a:ext uri="{FF2B5EF4-FFF2-40B4-BE49-F238E27FC236}">
                    <a16:creationId xmlns=""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83">
                <a:extLst>
                  <a:ext uri="{FF2B5EF4-FFF2-40B4-BE49-F238E27FC236}">
                    <a16:creationId xmlns=""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84">
                <a:extLst>
                  <a:ext uri="{FF2B5EF4-FFF2-40B4-BE49-F238E27FC236}">
                    <a16:creationId xmlns=""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85">
                <a:extLst>
                  <a:ext uri="{FF2B5EF4-FFF2-40B4-BE49-F238E27FC236}">
                    <a16:creationId xmlns=""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86">
                <a:extLst>
                  <a:ext uri="{FF2B5EF4-FFF2-40B4-BE49-F238E27FC236}">
                    <a16:creationId xmlns=""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87">
                <a:extLst>
                  <a:ext uri="{FF2B5EF4-FFF2-40B4-BE49-F238E27FC236}">
                    <a16:creationId xmlns=""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88">
                <a:extLst>
                  <a:ext uri="{FF2B5EF4-FFF2-40B4-BE49-F238E27FC236}">
                    <a16:creationId xmlns=""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89">
                <a:extLst>
                  <a:ext uri="{FF2B5EF4-FFF2-40B4-BE49-F238E27FC236}">
                    <a16:creationId xmlns=""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90">
                <a:extLst>
                  <a:ext uri="{FF2B5EF4-FFF2-40B4-BE49-F238E27FC236}">
                    <a16:creationId xmlns=""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91">
                <a:extLst>
                  <a:ext uri="{FF2B5EF4-FFF2-40B4-BE49-F238E27FC236}">
                    <a16:creationId xmlns=""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92">
                <a:extLst>
                  <a:ext uri="{FF2B5EF4-FFF2-40B4-BE49-F238E27FC236}">
                    <a16:creationId xmlns=""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93">
                <a:extLst>
                  <a:ext uri="{FF2B5EF4-FFF2-40B4-BE49-F238E27FC236}">
                    <a16:creationId xmlns=""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94">
                <a:extLst>
                  <a:ext uri="{FF2B5EF4-FFF2-40B4-BE49-F238E27FC236}">
                    <a16:creationId xmlns=""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95">
                <a:extLst>
                  <a:ext uri="{FF2B5EF4-FFF2-40B4-BE49-F238E27FC236}">
                    <a16:creationId xmlns=""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96">
                <a:extLst>
                  <a:ext uri="{FF2B5EF4-FFF2-40B4-BE49-F238E27FC236}">
                    <a16:creationId xmlns=""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234">
              <a:extLst>
                <a:ext uri="{FF2B5EF4-FFF2-40B4-BE49-F238E27FC236}">
                  <a16:creationId xmlns=""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62" name="Freeform: Shape 171">
                <a:extLst>
                  <a:ext uri="{FF2B5EF4-FFF2-40B4-BE49-F238E27FC236}">
                    <a16:creationId xmlns=""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72">
                <a:extLst>
                  <a:ext uri="{FF2B5EF4-FFF2-40B4-BE49-F238E27FC236}">
                    <a16:creationId xmlns=""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73">
                <a:extLst>
                  <a:ext uri="{FF2B5EF4-FFF2-40B4-BE49-F238E27FC236}">
                    <a16:creationId xmlns=""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74">
                <a:extLst>
                  <a:ext uri="{FF2B5EF4-FFF2-40B4-BE49-F238E27FC236}">
                    <a16:creationId xmlns=""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75">
                <a:extLst>
                  <a:ext uri="{FF2B5EF4-FFF2-40B4-BE49-F238E27FC236}">
                    <a16:creationId xmlns=""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76">
                <a:extLst>
                  <a:ext uri="{FF2B5EF4-FFF2-40B4-BE49-F238E27FC236}">
                    <a16:creationId xmlns=""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66">
              <a:extLst>
                <a:ext uri="{FF2B5EF4-FFF2-40B4-BE49-F238E27FC236}">
                  <a16:creationId xmlns=""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42" name="Freeform: Shape 151">
                <a:extLst>
                  <a:ext uri="{FF2B5EF4-FFF2-40B4-BE49-F238E27FC236}">
                    <a16:creationId xmlns=""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52">
                <a:extLst>
                  <a:ext uri="{FF2B5EF4-FFF2-40B4-BE49-F238E27FC236}">
                    <a16:creationId xmlns=""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53">
                <a:extLst>
                  <a:ext uri="{FF2B5EF4-FFF2-40B4-BE49-F238E27FC236}">
                    <a16:creationId xmlns=""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54">
                <a:extLst>
                  <a:ext uri="{FF2B5EF4-FFF2-40B4-BE49-F238E27FC236}">
                    <a16:creationId xmlns=""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55">
                <a:extLst>
                  <a:ext uri="{FF2B5EF4-FFF2-40B4-BE49-F238E27FC236}">
                    <a16:creationId xmlns=""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56">
                <a:extLst>
                  <a:ext uri="{FF2B5EF4-FFF2-40B4-BE49-F238E27FC236}">
                    <a16:creationId xmlns=""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57">
                <a:extLst>
                  <a:ext uri="{FF2B5EF4-FFF2-40B4-BE49-F238E27FC236}">
                    <a16:creationId xmlns=""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58">
                <a:extLst>
                  <a:ext uri="{FF2B5EF4-FFF2-40B4-BE49-F238E27FC236}">
                    <a16:creationId xmlns=""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59">
                <a:extLst>
                  <a:ext uri="{FF2B5EF4-FFF2-40B4-BE49-F238E27FC236}">
                    <a16:creationId xmlns=""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60">
                <a:extLst>
                  <a:ext uri="{FF2B5EF4-FFF2-40B4-BE49-F238E27FC236}">
                    <a16:creationId xmlns=""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61">
                <a:extLst>
                  <a:ext uri="{FF2B5EF4-FFF2-40B4-BE49-F238E27FC236}">
                    <a16:creationId xmlns=""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62">
                <a:extLst>
                  <a:ext uri="{FF2B5EF4-FFF2-40B4-BE49-F238E27FC236}">
                    <a16:creationId xmlns=""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63">
                <a:extLst>
                  <a:ext uri="{FF2B5EF4-FFF2-40B4-BE49-F238E27FC236}">
                    <a16:creationId xmlns=""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64">
                <a:extLst>
                  <a:ext uri="{FF2B5EF4-FFF2-40B4-BE49-F238E27FC236}">
                    <a16:creationId xmlns=""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65">
                <a:extLst>
                  <a:ext uri="{FF2B5EF4-FFF2-40B4-BE49-F238E27FC236}">
                    <a16:creationId xmlns=""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66">
                <a:extLst>
                  <a:ext uri="{FF2B5EF4-FFF2-40B4-BE49-F238E27FC236}">
                    <a16:creationId xmlns=""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67">
                <a:extLst>
                  <a:ext uri="{FF2B5EF4-FFF2-40B4-BE49-F238E27FC236}">
                    <a16:creationId xmlns=""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68">
                <a:extLst>
                  <a:ext uri="{FF2B5EF4-FFF2-40B4-BE49-F238E27FC236}">
                    <a16:creationId xmlns=""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69">
                <a:extLst>
                  <a:ext uri="{FF2B5EF4-FFF2-40B4-BE49-F238E27FC236}">
                    <a16:creationId xmlns=""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70">
                <a:extLst>
                  <a:ext uri="{FF2B5EF4-FFF2-40B4-BE49-F238E27FC236}">
                    <a16:creationId xmlns=""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c 3">
              <a:extLst>
                <a:ext uri="{FF2B5EF4-FFF2-40B4-BE49-F238E27FC236}">
                  <a16:creationId xmlns=""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15" name="Freeform: Shape 24">
                <a:extLst>
                  <a:ext uri="{FF2B5EF4-FFF2-40B4-BE49-F238E27FC236}">
                    <a16:creationId xmlns=""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5">
                <a:extLst>
                  <a:ext uri="{FF2B5EF4-FFF2-40B4-BE49-F238E27FC236}">
                    <a16:creationId xmlns=""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6">
                <a:extLst>
                  <a:ext uri="{FF2B5EF4-FFF2-40B4-BE49-F238E27FC236}">
                    <a16:creationId xmlns=""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7">
                <a:extLst>
                  <a:ext uri="{FF2B5EF4-FFF2-40B4-BE49-F238E27FC236}">
                    <a16:creationId xmlns=""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8">
                <a:extLst>
                  <a:ext uri="{FF2B5EF4-FFF2-40B4-BE49-F238E27FC236}">
                    <a16:creationId xmlns=""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9">
                <a:extLst>
                  <a:ext uri="{FF2B5EF4-FFF2-40B4-BE49-F238E27FC236}">
                    <a16:creationId xmlns=""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30">
                <a:extLst>
                  <a:ext uri="{FF2B5EF4-FFF2-40B4-BE49-F238E27FC236}">
                    <a16:creationId xmlns=""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31">
                <a:extLst>
                  <a:ext uri="{FF2B5EF4-FFF2-40B4-BE49-F238E27FC236}">
                    <a16:creationId xmlns=""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32">
                <a:extLst>
                  <a:ext uri="{FF2B5EF4-FFF2-40B4-BE49-F238E27FC236}">
                    <a16:creationId xmlns=""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33">
                <a:extLst>
                  <a:ext uri="{FF2B5EF4-FFF2-40B4-BE49-F238E27FC236}">
                    <a16:creationId xmlns=""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34">
                <a:extLst>
                  <a:ext uri="{FF2B5EF4-FFF2-40B4-BE49-F238E27FC236}">
                    <a16:creationId xmlns=""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5">
                <a:extLst>
                  <a:ext uri="{FF2B5EF4-FFF2-40B4-BE49-F238E27FC236}">
                    <a16:creationId xmlns=""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6">
                <a:extLst>
                  <a:ext uri="{FF2B5EF4-FFF2-40B4-BE49-F238E27FC236}">
                    <a16:creationId xmlns=""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7">
                <a:extLst>
                  <a:ext uri="{FF2B5EF4-FFF2-40B4-BE49-F238E27FC236}">
                    <a16:creationId xmlns=""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8">
                <a:extLst>
                  <a:ext uri="{FF2B5EF4-FFF2-40B4-BE49-F238E27FC236}">
                    <a16:creationId xmlns=""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9">
                <a:extLst>
                  <a:ext uri="{FF2B5EF4-FFF2-40B4-BE49-F238E27FC236}">
                    <a16:creationId xmlns=""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40">
                <a:extLst>
                  <a:ext uri="{FF2B5EF4-FFF2-40B4-BE49-F238E27FC236}">
                    <a16:creationId xmlns=""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41">
                <a:extLst>
                  <a:ext uri="{FF2B5EF4-FFF2-40B4-BE49-F238E27FC236}">
                    <a16:creationId xmlns=""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42">
                <a:extLst>
                  <a:ext uri="{FF2B5EF4-FFF2-40B4-BE49-F238E27FC236}">
                    <a16:creationId xmlns=""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43">
                <a:extLst>
                  <a:ext uri="{FF2B5EF4-FFF2-40B4-BE49-F238E27FC236}">
                    <a16:creationId xmlns=""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44">
                <a:extLst>
                  <a:ext uri="{FF2B5EF4-FFF2-40B4-BE49-F238E27FC236}">
                    <a16:creationId xmlns=""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45">
                <a:extLst>
                  <a:ext uri="{FF2B5EF4-FFF2-40B4-BE49-F238E27FC236}">
                    <a16:creationId xmlns=""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46">
                <a:extLst>
                  <a:ext uri="{FF2B5EF4-FFF2-40B4-BE49-F238E27FC236}">
                    <a16:creationId xmlns=""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47">
                <a:extLst>
                  <a:ext uri="{FF2B5EF4-FFF2-40B4-BE49-F238E27FC236}">
                    <a16:creationId xmlns=""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48">
                <a:extLst>
                  <a:ext uri="{FF2B5EF4-FFF2-40B4-BE49-F238E27FC236}">
                    <a16:creationId xmlns=""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49">
                <a:extLst>
                  <a:ext uri="{FF2B5EF4-FFF2-40B4-BE49-F238E27FC236}">
                    <a16:creationId xmlns=""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50">
                <a:extLst>
                  <a:ext uri="{FF2B5EF4-FFF2-40B4-BE49-F238E27FC236}">
                    <a16:creationId xmlns=""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51">
                <a:extLst>
                  <a:ext uri="{FF2B5EF4-FFF2-40B4-BE49-F238E27FC236}">
                    <a16:creationId xmlns=""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52">
                <a:extLst>
                  <a:ext uri="{FF2B5EF4-FFF2-40B4-BE49-F238E27FC236}">
                    <a16:creationId xmlns=""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53">
                <a:extLst>
                  <a:ext uri="{FF2B5EF4-FFF2-40B4-BE49-F238E27FC236}">
                    <a16:creationId xmlns=""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54">
                <a:extLst>
                  <a:ext uri="{FF2B5EF4-FFF2-40B4-BE49-F238E27FC236}">
                    <a16:creationId xmlns=""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55">
                <a:extLst>
                  <a:ext uri="{FF2B5EF4-FFF2-40B4-BE49-F238E27FC236}">
                    <a16:creationId xmlns=""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56">
                <a:extLst>
                  <a:ext uri="{FF2B5EF4-FFF2-40B4-BE49-F238E27FC236}">
                    <a16:creationId xmlns=""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57">
                <a:extLst>
                  <a:ext uri="{FF2B5EF4-FFF2-40B4-BE49-F238E27FC236}">
                    <a16:creationId xmlns=""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58">
                <a:extLst>
                  <a:ext uri="{FF2B5EF4-FFF2-40B4-BE49-F238E27FC236}">
                    <a16:creationId xmlns=""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59">
                <a:extLst>
                  <a:ext uri="{FF2B5EF4-FFF2-40B4-BE49-F238E27FC236}">
                    <a16:creationId xmlns=""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60">
                <a:extLst>
                  <a:ext uri="{FF2B5EF4-FFF2-40B4-BE49-F238E27FC236}">
                    <a16:creationId xmlns=""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61">
                <a:extLst>
                  <a:ext uri="{FF2B5EF4-FFF2-40B4-BE49-F238E27FC236}">
                    <a16:creationId xmlns=""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62">
                <a:extLst>
                  <a:ext uri="{FF2B5EF4-FFF2-40B4-BE49-F238E27FC236}">
                    <a16:creationId xmlns=""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63">
                <a:extLst>
                  <a:ext uri="{FF2B5EF4-FFF2-40B4-BE49-F238E27FC236}">
                    <a16:creationId xmlns=""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64">
                <a:extLst>
                  <a:ext uri="{FF2B5EF4-FFF2-40B4-BE49-F238E27FC236}">
                    <a16:creationId xmlns=""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65">
                <a:extLst>
                  <a:ext uri="{FF2B5EF4-FFF2-40B4-BE49-F238E27FC236}">
                    <a16:creationId xmlns=""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66">
                <a:extLst>
                  <a:ext uri="{FF2B5EF4-FFF2-40B4-BE49-F238E27FC236}">
                    <a16:creationId xmlns=""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67">
                <a:extLst>
                  <a:ext uri="{FF2B5EF4-FFF2-40B4-BE49-F238E27FC236}">
                    <a16:creationId xmlns=""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68">
                <a:extLst>
                  <a:ext uri="{FF2B5EF4-FFF2-40B4-BE49-F238E27FC236}">
                    <a16:creationId xmlns=""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69">
                <a:extLst>
                  <a:ext uri="{FF2B5EF4-FFF2-40B4-BE49-F238E27FC236}">
                    <a16:creationId xmlns=""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70">
                <a:extLst>
                  <a:ext uri="{FF2B5EF4-FFF2-40B4-BE49-F238E27FC236}">
                    <a16:creationId xmlns=""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71">
                <a:extLst>
                  <a:ext uri="{FF2B5EF4-FFF2-40B4-BE49-F238E27FC236}">
                    <a16:creationId xmlns=""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72">
                <a:extLst>
                  <a:ext uri="{FF2B5EF4-FFF2-40B4-BE49-F238E27FC236}">
                    <a16:creationId xmlns=""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73">
                <a:extLst>
                  <a:ext uri="{FF2B5EF4-FFF2-40B4-BE49-F238E27FC236}">
                    <a16:creationId xmlns=""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74">
                <a:extLst>
                  <a:ext uri="{FF2B5EF4-FFF2-40B4-BE49-F238E27FC236}">
                    <a16:creationId xmlns=""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75">
                <a:extLst>
                  <a:ext uri="{FF2B5EF4-FFF2-40B4-BE49-F238E27FC236}">
                    <a16:creationId xmlns=""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76">
                <a:extLst>
                  <a:ext uri="{FF2B5EF4-FFF2-40B4-BE49-F238E27FC236}">
                    <a16:creationId xmlns=""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77">
                <a:extLst>
                  <a:ext uri="{FF2B5EF4-FFF2-40B4-BE49-F238E27FC236}">
                    <a16:creationId xmlns=""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78">
                <a:extLst>
                  <a:ext uri="{FF2B5EF4-FFF2-40B4-BE49-F238E27FC236}">
                    <a16:creationId xmlns=""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79">
                <a:extLst>
                  <a:ext uri="{FF2B5EF4-FFF2-40B4-BE49-F238E27FC236}">
                    <a16:creationId xmlns=""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80">
                <a:extLst>
                  <a:ext uri="{FF2B5EF4-FFF2-40B4-BE49-F238E27FC236}">
                    <a16:creationId xmlns=""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81">
                <a:extLst>
                  <a:ext uri="{FF2B5EF4-FFF2-40B4-BE49-F238E27FC236}">
                    <a16:creationId xmlns=""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82">
                <a:extLst>
                  <a:ext uri="{FF2B5EF4-FFF2-40B4-BE49-F238E27FC236}">
                    <a16:creationId xmlns=""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83">
                <a:extLst>
                  <a:ext uri="{FF2B5EF4-FFF2-40B4-BE49-F238E27FC236}">
                    <a16:creationId xmlns=""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84">
                <a:extLst>
                  <a:ext uri="{FF2B5EF4-FFF2-40B4-BE49-F238E27FC236}">
                    <a16:creationId xmlns=""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85">
                <a:extLst>
                  <a:ext uri="{FF2B5EF4-FFF2-40B4-BE49-F238E27FC236}">
                    <a16:creationId xmlns=""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86">
                <a:extLst>
                  <a:ext uri="{FF2B5EF4-FFF2-40B4-BE49-F238E27FC236}">
                    <a16:creationId xmlns=""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87">
                <a:extLst>
                  <a:ext uri="{FF2B5EF4-FFF2-40B4-BE49-F238E27FC236}">
                    <a16:creationId xmlns=""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88">
                <a:extLst>
                  <a:ext uri="{FF2B5EF4-FFF2-40B4-BE49-F238E27FC236}">
                    <a16:creationId xmlns=""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89">
                <a:extLst>
                  <a:ext uri="{FF2B5EF4-FFF2-40B4-BE49-F238E27FC236}">
                    <a16:creationId xmlns=""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90">
                <a:extLst>
                  <a:ext uri="{FF2B5EF4-FFF2-40B4-BE49-F238E27FC236}">
                    <a16:creationId xmlns=""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91">
                <a:extLst>
                  <a:ext uri="{FF2B5EF4-FFF2-40B4-BE49-F238E27FC236}">
                    <a16:creationId xmlns=""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92">
                <a:extLst>
                  <a:ext uri="{FF2B5EF4-FFF2-40B4-BE49-F238E27FC236}">
                    <a16:creationId xmlns=""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93">
                <a:extLst>
                  <a:ext uri="{FF2B5EF4-FFF2-40B4-BE49-F238E27FC236}">
                    <a16:creationId xmlns=""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94">
                <a:extLst>
                  <a:ext uri="{FF2B5EF4-FFF2-40B4-BE49-F238E27FC236}">
                    <a16:creationId xmlns=""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95">
                <a:extLst>
                  <a:ext uri="{FF2B5EF4-FFF2-40B4-BE49-F238E27FC236}">
                    <a16:creationId xmlns=""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96">
                <a:extLst>
                  <a:ext uri="{FF2B5EF4-FFF2-40B4-BE49-F238E27FC236}">
                    <a16:creationId xmlns=""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97">
                <a:extLst>
                  <a:ext uri="{FF2B5EF4-FFF2-40B4-BE49-F238E27FC236}">
                    <a16:creationId xmlns=""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98">
                <a:extLst>
                  <a:ext uri="{FF2B5EF4-FFF2-40B4-BE49-F238E27FC236}">
                    <a16:creationId xmlns=""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99">
                <a:extLst>
                  <a:ext uri="{FF2B5EF4-FFF2-40B4-BE49-F238E27FC236}">
                    <a16:creationId xmlns=""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00">
                <a:extLst>
                  <a:ext uri="{FF2B5EF4-FFF2-40B4-BE49-F238E27FC236}">
                    <a16:creationId xmlns=""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101">
                <a:extLst>
                  <a:ext uri="{FF2B5EF4-FFF2-40B4-BE49-F238E27FC236}">
                    <a16:creationId xmlns=""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02">
                <a:extLst>
                  <a:ext uri="{FF2B5EF4-FFF2-40B4-BE49-F238E27FC236}">
                    <a16:creationId xmlns=""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103">
                <a:extLst>
                  <a:ext uri="{FF2B5EF4-FFF2-40B4-BE49-F238E27FC236}">
                    <a16:creationId xmlns=""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04">
                <a:extLst>
                  <a:ext uri="{FF2B5EF4-FFF2-40B4-BE49-F238E27FC236}">
                    <a16:creationId xmlns=""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05">
                <a:extLst>
                  <a:ext uri="{FF2B5EF4-FFF2-40B4-BE49-F238E27FC236}">
                    <a16:creationId xmlns=""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06">
                <a:extLst>
                  <a:ext uri="{FF2B5EF4-FFF2-40B4-BE49-F238E27FC236}">
                    <a16:creationId xmlns=""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07">
                <a:extLst>
                  <a:ext uri="{FF2B5EF4-FFF2-40B4-BE49-F238E27FC236}">
                    <a16:creationId xmlns=""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08">
                <a:extLst>
                  <a:ext uri="{FF2B5EF4-FFF2-40B4-BE49-F238E27FC236}">
                    <a16:creationId xmlns=""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109">
                <a:extLst>
                  <a:ext uri="{FF2B5EF4-FFF2-40B4-BE49-F238E27FC236}">
                    <a16:creationId xmlns=""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10">
                <a:extLst>
                  <a:ext uri="{FF2B5EF4-FFF2-40B4-BE49-F238E27FC236}">
                    <a16:creationId xmlns=""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11">
                <a:extLst>
                  <a:ext uri="{FF2B5EF4-FFF2-40B4-BE49-F238E27FC236}">
                    <a16:creationId xmlns=""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12">
                <a:extLst>
                  <a:ext uri="{FF2B5EF4-FFF2-40B4-BE49-F238E27FC236}">
                    <a16:creationId xmlns=""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13">
                <a:extLst>
                  <a:ext uri="{FF2B5EF4-FFF2-40B4-BE49-F238E27FC236}">
                    <a16:creationId xmlns=""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14">
                <a:extLst>
                  <a:ext uri="{FF2B5EF4-FFF2-40B4-BE49-F238E27FC236}">
                    <a16:creationId xmlns=""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15">
                <a:extLst>
                  <a:ext uri="{FF2B5EF4-FFF2-40B4-BE49-F238E27FC236}">
                    <a16:creationId xmlns=""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16">
                <a:extLst>
                  <a:ext uri="{FF2B5EF4-FFF2-40B4-BE49-F238E27FC236}">
                    <a16:creationId xmlns=""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17">
                <a:extLst>
                  <a:ext uri="{FF2B5EF4-FFF2-40B4-BE49-F238E27FC236}">
                    <a16:creationId xmlns=""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18">
                <a:extLst>
                  <a:ext uri="{FF2B5EF4-FFF2-40B4-BE49-F238E27FC236}">
                    <a16:creationId xmlns=""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19">
                <a:extLst>
                  <a:ext uri="{FF2B5EF4-FFF2-40B4-BE49-F238E27FC236}">
                    <a16:creationId xmlns=""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20">
                <a:extLst>
                  <a:ext uri="{FF2B5EF4-FFF2-40B4-BE49-F238E27FC236}">
                    <a16:creationId xmlns=""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21">
                <a:extLst>
                  <a:ext uri="{FF2B5EF4-FFF2-40B4-BE49-F238E27FC236}">
                    <a16:creationId xmlns=""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22">
                <a:extLst>
                  <a:ext uri="{FF2B5EF4-FFF2-40B4-BE49-F238E27FC236}">
                    <a16:creationId xmlns=""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23">
                <a:extLst>
                  <a:ext uri="{FF2B5EF4-FFF2-40B4-BE49-F238E27FC236}">
                    <a16:creationId xmlns=""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24">
                <a:extLst>
                  <a:ext uri="{FF2B5EF4-FFF2-40B4-BE49-F238E27FC236}">
                    <a16:creationId xmlns=""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25">
                <a:extLst>
                  <a:ext uri="{FF2B5EF4-FFF2-40B4-BE49-F238E27FC236}">
                    <a16:creationId xmlns=""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26">
                <a:extLst>
                  <a:ext uri="{FF2B5EF4-FFF2-40B4-BE49-F238E27FC236}">
                    <a16:creationId xmlns=""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27">
                <a:extLst>
                  <a:ext uri="{FF2B5EF4-FFF2-40B4-BE49-F238E27FC236}">
                    <a16:creationId xmlns=""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28">
                <a:extLst>
                  <a:ext uri="{FF2B5EF4-FFF2-40B4-BE49-F238E27FC236}">
                    <a16:creationId xmlns=""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29">
                <a:extLst>
                  <a:ext uri="{FF2B5EF4-FFF2-40B4-BE49-F238E27FC236}">
                    <a16:creationId xmlns=""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30">
                <a:extLst>
                  <a:ext uri="{FF2B5EF4-FFF2-40B4-BE49-F238E27FC236}">
                    <a16:creationId xmlns=""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31">
                <a:extLst>
                  <a:ext uri="{FF2B5EF4-FFF2-40B4-BE49-F238E27FC236}">
                    <a16:creationId xmlns=""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32">
                <a:extLst>
                  <a:ext uri="{FF2B5EF4-FFF2-40B4-BE49-F238E27FC236}">
                    <a16:creationId xmlns=""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33">
                <a:extLst>
                  <a:ext uri="{FF2B5EF4-FFF2-40B4-BE49-F238E27FC236}">
                    <a16:creationId xmlns=""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34">
                <a:extLst>
                  <a:ext uri="{FF2B5EF4-FFF2-40B4-BE49-F238E27FC236}">
                    <a16:creationId xmlns=""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35">
                <a:extLst>
                  <a:ext uri="{FF2B5EF4-FFF2-40B4-BE49-F238E27FC236}">
                    <a16:creationId xmlns=""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36">
                <a:extLst>
                  <a:ext uri="{FF2B5EF4-FFF2-40B4-BE49-F238E27FC236}">
                    <a16:creationId xmlns=""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37">
                <a:extLst>
                  <a:ext uri="{FF2B5EF4-FFF2-40B4-BE49-F238E27FC236}">
                    <a16:creationId xmlns=""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38">
                <a:extLst>
                  <a:ext uri="{FF2B5EF4-FFF2-40B4-BE49-F238E27FC236}">
                    <a16:creationId xmlns=""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39">
                <a:extLst>
                  <a:ext uri="{FF2B5EF4-FFF2-40B4-BE49-F238E27FC236}">
                    <a16:creationId xmlns=""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40">
                <a:extLst>
                  <a:ext uri="{FF2B5EF4-FFF2-40B4-BE49-F238E27FC236}">
                    <a16:creationId xmlns=""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41">
                <a:extLst>
                  <a:ext uri="{FF2B5EF4-FFF2-40B4-BE49-F238E27FC236}">
                    <a16:creationId xmlns=""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42">
                <a:extLst>
                  <a:ext uri="{FF2B5EF4-FFF2-40B4-BE49-F238E27FC236}">
                    <a16:creationId xmlns=""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43">
                <a:extLst>
                  <a:ext uri="{FF2B5EF4-FFF2-40B4-BE49-F238E27FC236}">
                    <a16:creationId xmlns=""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44">
                <a:extLst>
                  <a:ext uri="{FF2B5EF4-FFF2-40B4-BE49-F238E27FC236}">
                    <a16:creationId xmlns=""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45">
                <a:extLst>
                  <a:ext uri="{FF2B5EF4-FFF2-40B4-BE49-F238E27FC236}">
                    <a16:creationId xmlns=""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46">
                <a:extLst>
                  <a:ext uri="{FF2B5EF4-FFF2-40B4-BE49-F238E27FC236}">
                    <a16:creationId xmlns=""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47">
                <a:extLst>
                  <a:ext uri="{FF2B5EF4-FFF2-40B4-BE49-F238E27FC236}">
                    <a16:creationId xmlns=""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48">
                <a:extLst>
                  <a:ext uri="{FF2B5EF4-FFF2-40B4-BE49-F238E27FC236}">
                    <a16:creationId xmlns=""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49">
                <a:extLst>
                  <a:ext uri="{FF2B5EF4-FFF2-40B4-BE49-F238E27FC236}">
                    <a16:creationId xmlns=""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50">
                <a:extLst>
                  <a:ext uri="{FF2B5EF4-FFF2-40B4-BE49-F238E27FC236}">
                    <a16:creationId xmlns=""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8" name="Text Placeholder 3"/>
          <p:cNvSpPr txBox="1">
            <a:spLocks/>
          </p:cNvSpPr>
          <p:nvPr/>
        </p:nvSpPr>
        <p:spPr>
          <a:xfrm>
            <a:off x="3715355" y="114975"/>
            <a:ext cx="5190517" cy="7170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Economy and Trade school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9" name="Text Placeholder 4"/>
          <p:cNvSpPr txBox="1">
            <a:spLocks/>
          </p:cNvSpPr>
          <p:nvPr/>
        </p:nvSpPr>
        <p:spPr>
          <a:xfrm>
            <a:off x="4368068" y="445265"/>
            <a:ext cx="3370704" cy="43204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ko-K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Prijepolje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Serbia</a:t>
            </a:r>
            <a:endParaRPr lang="en-US" altLang="ko-K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0" name="TextBox 229">
            <a:hlinkClick r:id="rId7"/>
          </p:cNvPr>
          <p:cNvSpPr txBox="1"/>
          <p:nvPr/>
        </p:nvSpPr>
        <p:spPr>
          <a:xfrm>
            <a:off x="7107480" y="5692801"/>
            <a:ext cx="4521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CONNECT!</a:t>
            </a:r>
            <a:endParaRPr lang="ko-KR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27205" r="23684" b="29191"/>
          <a:stretch/>
        </p:blipFill>
        <p:spPr>
          <a:xfrm>
            <a:off x="5322325" y="2663209"/>
            <a:ext cx="1260000" cy="1221031"/>
          </a:xfrm>
          <a:prstGeom prst="rect">
            <a:avLst/>
          </a:prstGeom>
        </p:spPr>
      </p:pic>
      <p:sp>
        <p:nvSpPr>
          <p:cNvPr id="232" name="Text Placeholder 3"/>
          <p:cNvSpPr txBox="1">
            <a:spLocks/>
          </p:cNvSpPr>
          <p:nvPr/>
        </p:nvSpPr>
        <p:spPr>
          <a:xfrm>
            <a:off x="6844553" y="2637509"/>
            <a:ext cx="5347447" cy="164337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Production and trade of male and female fashion items and cosmetic products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53992" y="1993952"/>
                <a:ext cx="2406955" cy="535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chemeClr val="bg1"/>
                    </a:solidFill>
                    <a:cs typeface="Arial" pitchFamily="34" charset="0"/>
                  </a:rPr>
                  <a:t>Q</a:t>
                </a:r>
                <a:r>
                  <a:rPr lang="sr-Latn-RS" altLang="ko-KR" dirty="0" smtClean="0">
                    <a:solidFill>
                      <a:schemeClr val="bg1"/>
                    </a:solidFill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altLang="ko-KR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RS" altLang="ko-KR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sr-Latn-RS" altLang="ko-KR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𝐹𝑇</m:t>
                            </m:r>
                          </m:e>
                        </m:nary>
                      </m:num>
                      <m:den>
                        <m:r>
                          <a:rPr lang="sr-Latn-RS" altLang="ko-KR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𝑝𝑡</m:t>
                        </m:r>
                        <m:r>
                          <a:rPr lang="sr-Latn-RS" altLang="ko-KR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sr-Latn-RS" altLang="ko-KR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𝑣𝑡</m:t>
                        </m:r>
                      </m:den>
                    </m:f>
                  </m:oMath>
                </a14:m>
                <a:endParaRPr lang="ko-KR" alt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3992" y="1993952"/>
                <a:ext cx="2406955" cy="535083"/>
              </a:xfrm>
              <a:prstGeom prst="rect">
                <a:avLst/>
              </a:prstGeom>
              <a:blipFill rotWithShape="1">
                <a:blip r:embed="rId2"/>
                <a:stretch>
                  <a:fillRect t="-60227" b="-4772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1" y="6117947"/>
            <a:ext cx="704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For all the financial details you can contact our finance manager.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4CA16C34-8A77-4345-823C-A331AE0F88DE}"/>
              </a:ext>
            </a:extLst>
          </p:cNvPr>
          <p:cNvSpPr/>
          <p:nvPr/>
        </p:nvSpPr>
        <p:spPr>
          <a:xfrm>
            <a:off x="762016" y="1325976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413461" y="8133"/>
            <a:ext cx="340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ngsana New" pitchFamily="18" charset="-34"/>
              </a:rPr>
              <a:t>FINANCE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0730" y="2664663"/>
                <a:ext cx="1277914" cy="51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1"/>
                    </a:solidFill>
                    <a:cs typeface="Arial" pitchFamily="34" charset="0"/>
                  </a:rPr>
                  <a:t>Q</a:t>
                </a:r>
                <a:r>
                  <a:rPr lang="sr-Latn-RS" altLang="ko-KR" dirty="0">
                    <a:solidFill>
                      <a:schemeClr val="bg1"/>
                    </a:solidFill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altLang="ko-KR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GB" altLang="ko-KR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  <m:r>
                          <a:rPr lang="sr-Latn-RS" altLang="ko-KR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000</m:t>
                        </m:r>
                      </m:num>
                      <m:den>
                        <m:r>
                          <a:rPr lang="en-GB" altLang="ko-KR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1.50</m:t>
                        </m:r>
                        <m:r>
                          <a:rPr lang="sr-Latn-RS" altLang="ko-KR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GB" altLang="ko-KR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0,70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0" y="2664663"/>
                <a:ext cx="1277914" cy="510653"/>
              </a:xfrm>
              <a:prstGeom prst="rect">
                <a:avLst/>
              </a:prstGeom>
              <a:blipFill rotWithShape="1">
                <a:blip r:embed="rId3"/>
                <a:stretch>
                  <a:fillRect l="-4306" b="-119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60730" y="3264828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Q</a:t>
            </a:r>
            <a:r>
              <a:rPr lang="sr-Latn-RS" altLang="ko-KR" dirty="0" smtClean="0">
                <a:solidFill>
                  <a:schemeClr val="bg1"/>
                </a:solidFill>
                <a:cs typeface="Arial" pitchFamily="34" charset="0"/>
              </a:rPr>
              <a:t>=</a:t>
            </a:r>
            <a:r>
              <a:rPr lang="en-GB" altLang="ko-KR" dirty="0" smtClean="0">
                <a:solidFill>
                  <a:schemeClr val="bg1"/>
                </a:solidFill>
                <a:cs typeface="Arial" pitchFamily="34" charset="0"/>
              </a:rPr>
              <a:t>12500</a:t>
            </a:r>
            <a:endParaRPr lang="en-US" dirty="0"/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xmlns="" id="{CF3D2535-1FF0-4FAA-A4FE-CB3642DC63B1}"/>
              </a:ext>
            </a:extLst>
          </p:cNvPr>
          <p:cNvSpPr/>
          <p:nvPr/>
        </p:nvSpPr>
        <p:spPr>
          <a:xfrm>
            <a:off x="10756276" y="3129508"/>
            <a:ext cx="1037807" cy="2780898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trike="sngStrike" dirty="0"/>
          </a:p>
        </p:txBody>
      </p:sp>
      <p:sp>
        <p:nvSpPr>
          <p:cNvPr id="28" name="Graphic 11">
            <a:extLst>
              <a:ext uri="{FF2B5EF4-FFF2-40B4-BE49-F238E27FC236}">
                <a16:creationId xmlns:a16="http://schemas.microsoft.com/office/drawing/2014/main" xmlns="" id="{1AA30685-4BD8-4B10-97A0-8F0D99146634}"/>
              </a:ext>
            </a:extLst>
          </p:cNvPr>
          <p:cNvSpPr/>
          <p:nvPr/>
        </p:nvSpPr>
        <p:spPr>
          <a:xfrm>
            <a:off x="6171367" y="3319261"/>
            <a:ext cx="999573" cy="2798686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27205" r="23684" b="29191"/>
          <a:stretch/>
        </p:blipFill>
        <p:spPr>
          <a:xfrm>
            <a:off x="11445074" y="6243620"/>
            <a:ext cx="587188" cy="5690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0709" y="1042131"/>
            <a:ext cx="3102854" cy="2910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18" name="Group 17"/>
          <p:cNvGrpSpPr/>
          <p:nvPr/>
        </p:nvGrpSpPr>
        <p:grpSpPr>
          <a:xfrm>
            <a:off x="3522900" y="1325976"/>
            <a:ext cx="2501035" cy="2391098"/>
            <a:chOff x="3186953" y="1333486"/>
            <a:chExt cx="2501035" cy="239109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186953" y="1333486"/>
              <a:ext cx="0" cy="23910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186953" y="3724584"/>
              <a:ext cx="2501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9" y="4000919"/>
            <a:ext cx="1981200" cy="173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6" name="Straight Connector 25"/>
          <p:cNvCxnSpPr/>
          <p:nvPr/>
        </p:nvCxnSpPr>
        <p:spPr>
          <a:xfrm>
            <a:off x="3522900" y="2919989"/>
            <a:ext cx="2501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6200000">
            <a:off x="2813292" y="2735323"/>
            <a:ext cx="88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10000</a:t>
            </a:r>
            <a:endParaRPr lang="sr-Latn-RS" dirty="0"/>
          </a:p>
        </p:txBody>
      </p:sp>
      <p:sp>
        <p:nvSpPr>
          <p:cNvPr id="32" name="TextBox 31"/>
          <p:cNvSpPr txBox="1"/>
          <p:nvPr/>
        </p:nvSpPr>
        <p:spPr>
          <a:xfrm>
            <a:off x="4334434" y="3640462"/>
            <a:ext cx="86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12500</a:t>
            </a:r>
            <a:endParaRPr lang="sr-Latn-RS" dirty="0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4773418" y="2919989"/>
            <a:ext cx="4281" cy="797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714649" y="2895136"/>
            <a:ext cx="126099" cy="497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Freeform 36"/>
          <p:cNvSpPr/>
          <p:nvPr/>
        </p:nvSpPr>
        <p:spPr>
          <a:xfrm>
            <a:off x="3536576" y="1949953"/>
            <a:ext cx="3062620" cy="1747988"/>
          </a:xfrm>
          <a:custGeom>
            <a:avLst/>
            <a:gdLst>
              <a:gd name="connsiteX0" fmla="*/ 0 w 3062620"/>
              <a:gd name="connsiteY0" fmla="*/ 1747988 h 1747988"/>
              <a:gd name="connsiteX1" fmla="*/ 1223683 w 3062620"/>
              <a:gd name="connsiteY1" fmla="*/ 981506 h 1747988"/>
              <a:gd name="connsiteX2" fmla="*/ 2823883 w 3062620"/>
              <a:gd name="connsiteY2" fmla="*/ 120894 h 1747988"/>
              <a:gd name="connsiteX3" fmla="*/ 3025589 w 3062620"/>
              <a:gd name="connsiteY3" fmla="*/ 26765 h 174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2620" h="1747988">
                <a:moveTo>
                  <a:pt x="0" y="1747988"/>
                </a:moveTo>
                <a:cubicBezTo>
                  <a:pt x="376518" y="1500338"/>
                  <a:pt x="753036" y="1252688"/>
                  <a:pt x="1223683" y="981506"/>
                </a:cubicBezTo>
                <a:cubicBezTo>
                  <a:pt x="1694330" y="710324"/>
                  <a:pt x="2523566" y="280017"/>
                  <a:pt x="2823883" y="120894"/>
                </a:cubicBezTo>
                <a:cubicBezTo>
                  <a:pt x="3124200" y="-38229"/>
                  <a:pt x="3074894" y="-5732"/>
                  <a:pt x="3025589" y="2676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8" name="TextBox 37"/>
          <p:cNvSpPr txBox="1"/>
          <p:nvPr/>
        </p:nvSpPr>
        <p:spPr>
          <a:xfrm rot="20305295">
            <a:off x="5398438" y="2372572"/>
            <a:ext cx="117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avail</a:t>
            </a:r>
          </a:p>
        </p:txBody>
      </p:sp>
      <p:sp>
        <p:nvSpPr>
          <p:cNvPr id="39" name="TextBox 38"/>
          <p:cNvSpPr txBox="1"/>
          <p:nvPr/>
        </p:nvSpPr>
        <p:spPr>
          <a:xfrm rot="19635685">
            <a:off x="3569158" y="2963821"/>
            <a:ext cx="84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05438" y="3646148"/>
            <a:ext cx="51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</a:t>
            </a:r>
            <a:endParaRPr lang="sr-Latn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9405" y="1325976"/>
            <a:ext cx="41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sr-Latn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17694" y="2944842"/>
            <a:ext cx="50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sr-Latn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3405" y="1129766"/>
            <a:ext cx="15872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POINT COVERAGE</a:t>
            </a:r>
            <a:endParaRPr lang="sr-Cyrl-RS" dirty="0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794545"/>
              </p:ext>
            </p:extLst>
          </p:nvPr>
        </p:nvGraphicFramePr>
        <p:xfrm>
          <a:off x="7344196" y="3717075"/>
          <a:ext cx="3356665" cy="235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488" y="920011"/>
            <a:ext cx="3233276" cy="2106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>
            <a:hlinkClick r:id="rId2"/>
          </p:cNvPr>
          <p:cNvSpPr txBox="1"/>
          <p:nvPr/>
        </p:nvSpPr>
        <p:spPr>
          <a:xfrm>
            <a:off x="9075464" y="4112385"/>
            <a:ext cx="2887935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GB" altLang="ko-KR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CONNECT!</a:t>
            </a:r>
            <a:endParaRPr lang="ko-KR" altLang="en-US" sz="3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37" name="Graphic 3">
            <a:extLst>
              <a:ext uri="{FF2B5EF4-FFF2-40B4-BE49-F238E27FC236}">
                <a16:creationId xmlns="" xmlns:a16="http://schemas.microsoft.com/office/drawing/2014/main" id="{1461FF57-5124-4629-AADC-3ECEC5262069}"/>
              </a:ext>
            </a:extLst>
          </p:cNvPr>
          <p:cNvGrpSpPr/>
          <p:nvPr/>
        </p:nvGrpSpPr>
        <p:grpSpPr>
          <a:xfrm>
            <a:off x="3249383" y="247568"/>
            <a:ext cx="5901064" cy="5579115"/>
            <a:chOff x="5276850" y="2457450"/>
            <a:chExt cx="1638300" cy="1943100"/>
          </a:xfrm>
          <a:solidFill>
            <a:schemeClr val="bg1"/>
          </a:solidFill>
        </p:grpSpPr>
        <p:sp>
          <p:nvSpPr>
            <p:cNvPr id="138" name="Freeform: Shape 568">
              <a:extLst>
                <a:ext uri="{FF2B5EF4-FFF2-40B4-BE49-F238E27FC236}">
                  <a16:creationId xmlns="" xmlns:a16="http://schemas.microsoft.com/office/drawing/2014/main" id="{AED99829-6270-4497-94C4-9914E421FC47}"/>
                </a:ext>
              </a:extLst>
            </p:cNvPr>
            <p:cNvSpPr/>
            <p:nvPr/>
          </p:nvSpPr>
          <p:spPr>
            <a:xfrm>
              <a:off x="6101239" y="2703671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8574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9526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569">
              <a:extLst>
                <a:ext uri="{FF2B5EF4-FFF2-40B4-BE49-F238E27FC236}">
                  <a16:creationId xmlns="" xmlns:a16="http://schemas.microsoft.com/office/drawing/2014/main" id="{670D72EC-E786-42F4-9270-80CCA90CFCB1}"/>
                </a:ext>
              </a:extLst>
            </p:cNvPr>
            <p:cNvSpPr/>
            <p:nvPr/>
          </p:nvSpPr>
          <p:spPr>
            <a:xfrm>
              <a:off x="5951696" y="2877026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1906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570">
              <a:extLst>
                <a:ext uri="{FF2B5EF4-FFF2-40B4-BE49-F238E27FC236}">
                  <a16:creationId xmlns="" xmlns:a16="http://schemas.microsoft.com/office/drawing/2014/main" id="{F76898C9-3D14-4E30-A601-D82035AF61B2}"/>
                </a:ext>
              </a:extLst>
            </p:cNvPr>
            <p:cNvSpPr/>
            <p:nvPr/>
          </p:nvSpPr>
          <p:spPr>
            <a:xfrm>
              <a:off x="5698331" y="3973354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18574 h 19050"/>
                <a:gd name="connsiteX2" fmla="*/ 7144 w 19050"/>
                <a:gd name="connsiteY2" fmla="*/ 12859 h 19050"/>
                <a:gd name="connsiteX3" fmla="*/ 12859 w 19050"/>
                <a:gd name="connsiteY3" fmla="*/ 714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6015"/>
                    <a:pt x="16015" y="18574"/>
                    <a:pt x="12859" y="18574"/>
                  </a:cubicBezTo>
                  <a:cubicBezTo>
                    <a:pt x="9702" y="18574"/>
                    <a:pt x="7144" y="16015"/>
                    <a:pt x="7144" y="12859"/>
                  </a:cubicBezTo>
                  <a:cubicBezTo>
                    <a:pt x="7144" y="9702"/>
                    <a:pt x="9702" y="7144"/>
                    <a:pt x="12859" y="7144"/>
                  </a:cubicBezTo>
                  <a:cubicBezTo>
                    <a:pt x="16015" y="7144"/>
                    <a:pt x="18574" y="9702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571">
              <a:extLst>
                <a:ext uri="{FF2B5EF4-FFF2-40B4-BE49-F238E27FC236}">
                  <a16:creationId xmlns="" xmlns:a16="http://schemas.microsoft.com/office/drawing/2014/main" id="{C8C69B15-5681-4383-A975-3900BDE8F533}"/>
                </a:ext>
              </a:extLst>
            </p:cNvPr>
            <p:cNvSpPr/>
            <p:nvPr/>
          </p:nvSpPr>
          <p:spPr>
            <a:xfrm>
              <a:off x="5746909" y="4064794"/>
              <a:ext cx="123825" cy="114300"/>
            </a:xfrm>
            <a:custGeom>
              <a:avLst/>
              <a:gdLst>
                <a:gd name="connsiteX0" fmla="*/ 21431 w 123825"/>
                <a:gd name="connsiteY0" fmla="*/ 61436 h 114300"/>
                <a:gd name="connsiteX1" fmla="*/ 20479 w 123825"/>
                <a:gd name="connsiteY1" fmla="*/ 68104 h 114300"/>
                <a:gd name="connsiteX2" fmla="*/ 59531 w 123825"/>
                <a:gd name="connsiteY2" fmla="*/ 107156 h 114300"/>
                <a:gd name="connsiteX3" fmla="*/ 98584 w 123825"/>
                <a:gd name="connsiteY3" fmla="*/ 68104 h 114300"/>
                <a:gd name="connsiteX4" fmla="*/ 91916 w 123825"/>
                <a:gd name="connsiteY4" fmla="*/ 46196 h 114300"/>
                <a:gd name="connsiteX5" fmla="*/ 92869 w 123825"/>
                <a:gd name="connsiteY5" fmla="*/ 46196 h 114300"/>
                <a:gd name="connsiteX6" fmla="*/ 109061 w 123825"/>
                <a:gd name="connsiteY6" fmla="*/ 30004 h 114300"/>
                <a:gd name="connsiteX7" fmla="*/ 109061 w 123825"/>
                <a:gd name="connsiteY7" fmla="*/ 27146 h 114300"/>
                <a:gd name="connsiteX8" fmla="*/ 116681 w 123825"/>
                <a:gd name="connsiteY8" fmla="*/ 17621 h 114300"/>
                <a:gd name="connsiteX9" fmla="*/ 106204 w 123825"/>
                <a:gd name="connsiteY9" fmla="*/ 7144 h 114300"/>
                <a:gd name="connsiteX10" fmla="*/ 96679 w 123825"/>
                <a:gd name="connsiteY10" fmla="*/ 13811 h 114300"/>
                <a:gd name="connsiteX11" fmla="*/ 92869 w 123825"/>
                <a:gd name="connsiteY11" fmla="*/ 12859 h 114300"/>
                <a:gd name="connsiteX12" fmla="*/ 76676 w 123825"/>
                <a:gd name="connsiteY12" fmla="*/ 29051 h 114300"/>
                <a:gd name="connsiteX13" fmla="*/ 76676 w 123825"/>
                <a:gd name="connsiteY13" fmla="*/ 31909 h 114300"/>
                <a:gd name="connsiteX14" fmla="*/ 59531 w 123825"/>
                <a:gd name="connsiteY14" fmla="*/ 28099 h 114300"/>
                <a:gd name="connsiteX15" fmla="*/ 31909 w 123825"/>
                <a:gd name="connsiteY15" fmla="*/ 39529 h 114300"/>
                <a:gd name="connsiteX16" fmla="*/ 20479 w 123825"/>
                <a:gd name="connsiteY16" fmla="*/ 33814 h 114300"/>
                <a:gd name="connsiteX17" fmla="*/ 7144 w 123825"/>
                <a:gd name="connsiteY17" fmla="*/ 47149 h 114300"/>
                <a:gd name="connsiteX18" fmla="*/ 21431 w 123825"/>
                <a:gd name="connsiteY18" fmla="*/ 61436 h 114300"/>
                <a:gd name="connsiteX19" fmla="*/ 21431 w 123825"/>
                <a:gd name="connsiteY19" fmla="*/ 6143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825" h="114300">
                  <a:moveTo>
                    <a:pt x="21431" y="61436"/>
                  </a:moveTo>
                  <a:cubicBezTo>
                    <a:pt x="21431" y="63341"/>
                    <a:pt x="20479" y="66199"/>
                    <a:pt x="20479" y="68104"/>
                  </a:cubicBezTo>
                  <a:cubicBezTo>
                    <a:pt x="20479" y="90011"/>
                    <a:pt x="37624" y="107156"/>
                    <a:pt x="59531" y="107156"/>
                  </a:cubicBezTo>
                  <a:cubicBezTo>
                    <a:pt x="81439" y="107156"/>
                    <a:pt x="98584" y="90011"/>
                    <a:pt x="98584" y="68104"/>
                  </a:cubicBezTo>
                  <a:cubicBezTo>
                    <a:pt x="98584" y="60484"/>
                    <a:pt x="95726" y="52864"/>
                    <a:pt x="91916" y="46196"/>
                  </a:cubicBezTo>
                  <a:cubicBezTo>
                    <a:pt x="91916" y="46196"/>
                    <a:pt x="91916" y="46196"/>
                    <a:pt x="92869" y="46196"/>
                  </a:cubicBezTo>
                  <a:cubicBezTo>
                    <a:pt x="101441" y="46196"/>
                    <a:pt x="109061" y="38576"/>
                    <a:pt x="109061" y="30004"/>
                  </a:cubicBezTo>
                  <a:cubicBezTo>
                    <a:pt x="109061" y="29051"/>
                    <a:pt x="109061" y="28099"/>
                    <a:pt x="109061" y="27146"/>
                  </a:cubicBezTo>
                  <a:cubicBezTo>
                    <a:pt x="112871" y="26194"/>
                    <a:pt x="116681" y="22384"/>
                    <a:pt x="116681" y="17621"/>
                  </a:cubicBezTo>
                  <a:cubicBezTo>
                    <a:pt x="116681" y="11906"/>
                    <a:pt x="111919" y="7144"/>
                    <a:pt x="106204" y="7144"/>
                  </a:cubicBezTo>
                  <a:cubicBezTo>
                    <a:pt x="102394" y="7144"/>
                    <a:pt x="98584" y="10001"/>
                    <a:pt x="96679" y="13811"/>
                  </a:cubicBezTo>
                  <a:cubicBezTo>
                    <a:pt x="95726" y="13811"/>
                    <a:pt x="93821" y="12859"/>
                    <a:pt x="92869" y="12859"/>
                  </a:cubicBezTo>
                  <a:cubicBezTo>
                    <a:pt x="84296" y="12859"/>
                    <a:pt x="76676" y="20479"/>
                    <a:pt x="76676" y="29051"/>
                  </a:cubicBezTo>
                  <a:cubicBezTo>
                    <a:pt x="76676" y="30004"/>
                    <a:pt x="76676" y="30956"/>
                    <a:pt x="76676" y="31909"/>
                  </a:cubicBezTo>
                  <a:cubicBezTo>
                    <a:pt x="71914" y="29051"/>
                    <a:pt x="66199" y="28099"/>
                    <a:pt x="59531" y="28099"/>
                  </a:cubicBezTo>
                  <a:cubicBezTo>
                    <a:pt x="49054" y="28099"/>
                    <a:pt x="39529" y="32861"/>
                    <a:pt x="31909" y="39529"/>
                  </a:cubicBezTo>
                  <a:cubicBezTo>
                    <a:pt x="29051" y="35719"/>
                    <a:pt x="25241" y="33814"/>
                    <a:pt x="20479" y="33814"/>
                  </a:cubicBezTo>
                  <a:cubicBezTo>
                    <a:pt x="12859" y="33814"/>
                    <a:pt x="7144" y="39529"/>
                    <a:pt x="7144" y="47149"/>
                  </a:cubicBezTo>
                  <a:cubicBezTo>
                    <a:pt x="7144" y="54769"/>
                    <a:pt x="14764" y="61436"/>
                    <a:pt x="21431" y="61436"/>
                  </a:cubicBezTo>
                  <a:cubicBezTo>
                    <a:pt x="21431" y="61436"/>
                    <a:pt x="21431" y="61436"/>
                    <a:pt x="21431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572">
              <a:extLst>
                <a:ext uri="{FF2B5EF4-FFF2-40B4-BE49-F238E27FC236}">
                  <a16:creationId xmlns="" xmlns:a16="http://schemas.microsoft.com/office/drawing/2014/main" id="{4D983434-42EC-4317-81B6-6D641FBD7BAA}"/>
                </a:ext>
              </a:extLst>
            </p:cNvPr>
            <p:cNvSpPr/>
            <p:nvPr/>
          </p:nvSpPr>
          <p:spPr>
            <a:xfrm>
              <a:off x="5687854" y="379904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573">
              <a:extLst>
                <a:ext uri="{FF2B5EF4-FFF2-40B4-BE49-F238E27FC236}">
                  <a16:creationId xmlns="" xmlns:a16="http://schemas.microsoft.com/office/drawing/2014/main" id="{3BEAE33E-6083-4292-A62C-6242AED178DF}"/>
                </a:ext>
              </a:extLst>
            </p:cNvPr>
            <p:cNvSpPr/>
            <p:nvPr/>
          </p:nvSpPr>
          <p:spPr>
            <a:xfrm>
              <a:off x="5623084" y="331993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574">
              <a:extLst>
                <a:ext uri="{FF2B5EF4-FFF2-40B4-BE49-F238E27FC236}">
                  <a16:creationId xmlns="" xmlns:a16="http://schemas.microsoft.com/office/drawing/2014/main" id="{FACBAA94-E67E-4CA5-976E-B79D28610962}"/>
                </a:ext>
              </a:extLst>
            </p:cNvPr>
            <p:cNvSpPr/>
            <p:nvPr/>
          </p:nvSpPr>
          <p:spPr>
            <a:xfrm>
              <a:off x="5570696" y="3153251"/>
              <a:ext cx="38100" cy="38100"/>
            </a:xfrm>
            <a:custGeom>
              <a:avLst/>
              <a:gdLst>
                <a:gd name="connsiteX0" fmla="*/ 22384 w 38100"/>
                <a:gd name="connsiteY0" fmla="*/ 37624 h 38100"/>
                <a:gd name="connsiteX1" fmla="*/ 37624 w 38100"/>
                <a:gd name="connsiteY1" fmla="*/ 22384 h 38100"/>
                <a:gd name="connsiteX2" fmla="*/ 22384 w 38100"/>
                <a:gd name="connsiteY2" fmla="*/ 7144 h 38100"/>
                <a:gd name="connsiteX3" fmla="*/ 7144 w 38100"/>
                <a:gd name="connsiteY3" fmla="*/ 22384 h 38100"/>
                <a:gd name="connsiteX4" fmla="*/ 22384 w 38100"/>
                <a:gd name="connsiteY4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384" y="37624"/>
                  </a:moveTo>
                  <a:cubicBezTo>
                    <a:pt x="30956" y="37624"/>
                    <a:pt x="37624" y="30956"/>
                    <a:pt x="37624" y="22384"/>
                  </a:cubicBez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575">
              <a:extLst>
                <a:ext uri="{FF2B5EF4-FFF2-40B4-BE49-F238E27FC236}">
                  <a16:creationId xmlns="" xmlns:a16="http://schemas.microsoft.com/office/drawing/2014/main" id="{E30A5DD5-0364-4347-B081-824E8151A6AE}"/>
                </a:ext>
              </a:extLst>
            </p:cNvPr>
            <p:cNvSpPr/>
            <p:nvPr/>
          </p:nvSpPr>
          <p:spPr>
            <a:xfrm>
              <a:off x="5729764" y="368474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576">
              <a:extLst>
                <a:ext uri="{FF2B5EF4-FFF2-40B4-BE49-F238E27FC236}">
                  <a16:creationId xmlns="" xmlns:a16="http://schemas.microsoft.com/office/drawing/2014/main" id="{0EF27B32-8C25-48A4-A18B-A9F173DF514D}"/>
                </a:ext>
              </a:extLst>
            </p:cNvPr>
            <p:cNvSpPr/>
            <p:nvPr/>
          </p:nvSpPr>
          <p:spPr>
            <a:xfrm>
              <a:off x="6108859" y="3107531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16669 h 19050"/>
                <a:gd name="connsiteX2" fmla="*/ 16669 w 19050"/>
                <a:gd name="connsiteY2" fmla="*/ 11906 h 19050"/>
                <a:gd name="connsiteX3" fmla="*/ 10954 w 19050"/>
                <a:gd name="connsiteY3" fmla="*/ 7144 h 19050"/>
                <a:gd name="connsiteX4" fmla="*/ 7144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3811" y="7144"/>
                    <a:pt x="10954" y="7144"/>
                  </a:cubicBezTo>
                  <a:cubicBezTo>
                    <a:pt x="9049" y="7144"/>
                    <a:pt x="7144" y="9049"/>
                    <a:pt x="714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577">
              <a:extLst>
                <a:ext uri="{FF2B5EF4-FFF2-40B4-BE49-F238E27FC236}">
                  <a16:creationId xmlns="" xmlns:a16="http://schemas.microsoft.com/office/drawing/2014/main" id="{D46AF7E3-D688-475A-9A7A-33D8FA76246F}"/>
                </a:ext>
              </a:extLst>
            </p:cNvPr>
            <p:cNvSpPr/>
            <p:nvPr/>
          </p:nvSpPr>
          <p:spPr>
            <a:xfrm>
              <a:off x="5836444" y="4114324"/>
              <a:ext cx="57150" cy="47625"/>
            </a:xfrm>
            <a:custGeom>
              <a:avLst/>
              <a:gdLst>
                <a:gd name="connsiteX0" fmla="*/ 47149 w 57150"/>
                <a:gd name="connsiteY0" fmla="*/ 43339 h 47625"/>
                <a:gd name="connsiteX1" fmla="*/ 57626 w 57150"/>
                <a:gd name="connsiteY1" fmla="*/ 32861 h 47625"/>
                <a:gd name="connsiteX2" fmla="*/ 48101 w 57150"/>
                <a:gd name="connsiteY2" fmla="*/ 22384 h 47625"/>
                <a:gd name="connsiteX3" fmla="*/ 30004 w 57150"/>
                <a:gd name="connsiteY3" fmla="*/ 7144 h 47625"/>
                <a:gd name="connsiteX4" fmla="*/ 11906 w 57150"/>
                <a:gd name="connsiteY4" fmla="*/ 25241 h 47625"/>
                <a:gd name="connsiteX5" fmla="*/ 11906 w 57150"/>
                <a:gd name="connsiteY5" fmla="*/ 28099 h 47625"/>
                <a:gd name="connsiteX6" fmla="*/ 7144 w 57150"/>
                <a:gd name="connsiteY6" fmla="*/ 33814 h 47625"/>
                <a:gd name="connsiteX7" fmla="*/ 12859 w 57150"/>
                <a:gd name="connsiteY7" fmla="*/ 39529 h 47625"/>
                <a:gd name="connsiteX8" fmla="*/ 16669 w 57150"/>
                <a:gd name="connsiteY8" fmla="*/ 37624 h 47625"/>
                <a:gd name="connsiteX9" fmla="*/ 29051 w 57150"/>
                <a:gd name="connsiteY9" fmla="*/ 42386 h 47625"/>
                <a:gd name="connsiteX10" fmla="*/ 39529 w 57150"/>
                <a:gd name="connsiteY10" fmla="*/ 38576 h 47625"/>
                <a:gd name="connsiteX11" fmla="*/ 47149 w 57150"/>
                <a:gd name="connsiteY11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47625">
                  <a:moveTo>
                    <a:pt x="47149" y="43339"/>
                  </a:moveTo>
                  <a:cubicBezTo>
                    <a:pt x="52864" y="43339"/>
                    <a:pt x="57626" y="38576"/>
                    <a:pt x="57626" y="32861"/>
                  </a:cubicBezTo>
                  <a:cubicBezTo>
                    <a:pt x="57626" y="27146"/>
                    <a:pt x="52864" y="22384"/>
                    <a:pt x="48101" y="22384"/>
                  </a:cubicBezTo>
                  <a:cubicBezTo>
                    <a:pt x="46196" y="13811"/>
                    <a:pt x="39529" y="7144"/>
                    <a:pt x="30004" y="7144"/>
                  </a:cubicBezTo>
                  <a:cubicBezTo>
                    <a:pt x="19526" y="7144"/>
                    <a:pt x="11906" y="15716"/>
                    <a:pt x="11906" y="25241"/>
                  </a:cubicBezTo>
                  <a:cubicBezTo>
                    <a:pt x="11906" y="26194"/>
                    <a:pt x="11906" y="27146"/>
                    <a:pt x="11906" y="28099"/>
                  </a:cubicBezTo>
                  <a:cubicBezTo>
                    <a:pt x="9049" y="29051"/>
                    <a:pt x="7144" y="30956"/>
                    <a:pt x="7144" y="33814"/>
                  </a:cubicBezTo>
                  <a:cubicBezTo>
                    <a:pt x="7144" y="37624"/>
                    <a:pt x="10001" y="39529"/>
                    <a:pt x="12859" y="39529"/>
                  </a:cubicBezTo>
                  <a:cubicBezTo>
                    <a:pt x="14764" y="39529"/>
                    <a:pt x="15716" y="38576"/>
                    <a:pt x="16669" y="37624"/>
                  </a:cubicBezTo>
                  <a:cubicBezTo>
                    <a:pt x="19526" y="40481"/>
                    <a:pt x="24289" y="42386"/>
                    <a:pt x="29051" y="42386"/>
                  </a:cubicBezTo>
                  <a:cubicBezTo>
                    <a:pt x="32861" y="42386"/>
                    <a:pt x="36671" y="41434"/>
                    <a:pt x="39529" y="38576"/>
                  </a:cubicBezTo>
                  <a:cubicBezTo>
                    <a:pt x="42386" y="42386"/>
                    <a:pt x="44291" y="43339"/>
                    <a:pt x="47149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578">
              <a:extLst>
                <a:ext uri="{FF2B5EF4-FFF2-40B4-BE49-F238E27FC236}">
                  <a16:creationId xmlns="" xmlns:a16="http://schemas.microsoft.com/office/drawing/2014/main" id="{E82D95FA-A85C-489B-A634-AF17076C6119}"/>
                </a:ext>
              </a:extLst>
            </p:cNvPr>
            <p:cNvSpPr/>
            <p:nvPr/>
          </p:nvSpPr>
          <p:spPr>
            <a:xfrm>
              <a:off x="5983129" y="4121944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579">
              <a:extLst>
                <a:ext uri="{FF2B5EF4-FFF2-40B4-BE49-F238E27FC236}">
                  <a16:creationId xmlns="" xmlns:a16="http://schemas.microsoft.com/office/drawing/2014/main" id="{88C6AC58-DACE-4198-AFC4-D1E12AD9CE2B}"/>
                </a:ext>
              </a:extLst>
            </p:cNvPr>
            <p:cNvSpPr/>
            <p:nvPr/>
          </p:nvSpPr>
          <p:spPr>
            <a:xfrm>
              <a:off x="5954554" y="4154329"/>
              <a:ext cx="47625" cy="38100"/>
            </a:xfrm>
            <a:custGeom>
              <a:avLst/>
              <a:gdLst>
                <a:gd name="connsiteX0" fmla="*/ 7144 w 47625"/>
                <a:gd name="connsiteY0" fmla="*/ 22384 h 38100"/>
                <a:gd name="connsiteX1" fmla="*/ 13811 w 47625"/>
                <a:gd name="connsiteY1" fmla="*/ 29051 h 38100"/>
                <a:gd name="connsiteX2" fmla="*/ 20479 w 47625"/>
                <a:gd name="connsiteY2" fmla="*/ 24289 h 38100"/>
                <a:gd name="connsiteX3" fmla="*/ 31909 w 47625"/>
                <a:gd name="connsiteY3" fmla="*/ 31909 h 38100"/>
                <a:gd name="connsiteX4" fmla="*/ 44291 w 47625"/>
                <a:gd name="connsiteY4" fmla="*/ 19526 h 38100"/>
                <a:gd name="connsiteX5" fmla="*/ 31909 w 47625"/>
                <a:gd name="connsiteY5" fmla="*/ 7144 h 38100"/>
                <a:gd name="connsiteX6" fmla="*/ 19526 w 47625"/>
                <a:gd name="connsiteY6" fmla="*/ 18574 h 38100"/>
                <a:gd name="connsiteX7" fmla="*/ 13811 w 47625"/>
                <a:gd name="connsiteY7" fmla="*/ 15716 h 38100"/>
                <a:gd name="connsiteX8" fmla="*/ 7144 w 47625"/>
                <a:gd name="connsiteY8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22384"/>
                  </a:moveTo>
                  <a:cubicBezTo>
                    <a:pt x="7144" y="26194"/>
                    <a:pt x="10001" y="29051"/>
                    <a:pt x="13811" y="29051"/>
                  </a:cubicBezTo>
                  <a:cubicBezTo>
                    <a:pt x="16669" y="29051"/>
                    <a:pt x="19526" y="27146"/>
                    <a:pt x="20479" y="24289"/>
                  </a:cubicBezTo>
                  <a:cubicBezTo>
                    <a:pt x="22384" y="28099"/>
                    <a:pt x="26194" y="31909"/>
                    <a:pt x="31909" y="31909"/>
                  </a:cubicBezTo>
                  <a:cubicBezTo>
                    <a:pt x="38576" y="31909"/>
                    <a:pt x="44291" y="26194"/>
                    <a:pt x="44291" y="19526"/>
                  </a:cubicBezTo>
                  <a:cubicBezTo>
                    <a:pt x="44291" y="12859"/>
                    <a:pt x="38576" y="7144"/>
                    <a:pt x="31909" y="7144"/>
                  </a:cubicBezTo>
                  <a:cubicBezTo>
                    <a:pt x="25241" y="7144"/>
                    <a:pt x="20479" y="11906"/>
                    <a:pt x="19526" y="18574"/>
                  </a:cubicBezTo>
                  <a:cubicBezTo>
                    <a:pt x="18574" y="16669"/>
                    <a:pt x="16669" y="15716"/>
                    <a:pt x="13811" y="15716"/>
                  </a:cubicBezTo>
                  <a:cubicBezTo>
                    <a:pt x="10001" y="14764"/>
                    <a:pt x="7144" y="18574"/>
                    <a:pt x="714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580">
              <a:extLst>
                <a:ext uri="{FF2B5EF4-FFF2-40B4-BE49-F238E27FC236}">
                  <a16:creationId xmlns="" xmlns:a16="http://schemas.microsoft.com/office/drawing/2014/main" id="{60B06125-A6CA-4B6F-B101-C7FD12A137D2}"/>
                </a:ext>
              </a:extLst>
            </p:cNvPr>
            <p:cNvSpPr/>
            <p:nvPr/>
          </p:nvSpPr>
          <p:spPr>
            <a:xfrm>
              <a:off x="5931694" y="3744754"/>
              <a:ext cx="28575" cy="38100"/>
            </a:xfrm>
            <a:custGeom>
              <a:avLst/>
              <a:gdLst>
                <a:gd name="connsiteX0" fmla="*/ 18574 w 28575"/>
                <a:gd name="connsiteY0" fmla="*/ 30956 h 38100"/>
                <a:gd name="connsiteX1" fmla="*/ 30004 w 28575"/>
                <a:gd name="connsiteY1" fmla="*/ 18574 h 38100"/>
                <a:gd name="connsiteX2" fmla="*/ 18574 w 28575"/>
                <a:gd name="connsiteY2" fmla="*/ 7144 h 38100"/>
                <a:gd name="connsiteX3" fmla="*/ 7144 w 28575"/>
                <a:gd name="connsiteY3" fmla="*/ 18574 h 38100"/>
                <a:gd name="connsiteX4" fmla="*/ 18574 w 28575"/>
                <a:gd name="connsiteY4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8574" y="30956"/>
                  </a:moveTo>
                  <a:cubicBezTo>
                    <a:pt x="25241" y="30956"/>
                    <a:pt x="30004" y="25241"/>
                    <a:pt x="30004" y="18574"/>
                  </a:cubicBezTo>
                  <a:cubicBezTo>
                    <a:pt x="30004" y="11906"/>
                    <a:pt x="24289" y="7144"/>
                    <a:pt x="18574" y="7144"/>
                  </a:cubicBezTo>
                  <a:cubicBezTo>
                    <a:pt x="11906" y="7144"/>
                    <a:pt x="7144" y="12859"/>
                    <a:pt x="7144" y="18574"/>
                  </a:cubicBezTo>
                  <a:cubicBezTo>
                    <a:pt x="7144" y="24289"/>
                    <a:pt x="11906" y="30956"/>
                    <a:pt x="1857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581">
              <a:extLst>
                <a:ext uri="{FF2B5EF4-FFF2-40B4-BE49-F238E27FC236}">
                  <a16:creationId xmlns="" xmlns:a16="http://schemas.microsoft.com/office/drawing/2014/main" id="{C77856AD-620C-4DE8-A9F5-2A11AE677455}"/>
                </a:ext>
              </a:extLst>
            </p:cNvPr>
            <p:cNvSpPr/>
            <p:nvPr/>
          </p:nvSpPr>
          <p:spPr>
            <a:xfrm>
              <a:off x="5695474" y="315325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2384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582">
              <a:extLst>
                <a:ext uri="{FF2B5EF4-FFF2-40B4-BE49-F238E27FC236}">
                  <a16:creationId xmlns="" xmlns:a16="http://schemas.microsoft.com/office/drawing/2014/main" id="{7DB0FB1E-0192-4F7F-BADE-5F01538EB279}"/>
                </a:ext>
              </a:extLst>
            </p:cNvPr>
            <p:cNvSpPr/>
            <p:nvPr/>
          </p:nvSpPr>
          <p:spPr>
            <a:xfrm>
              <a:off x="5837396" y="271319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583">
              <a:extLst>
                <a:ext uri="{FF2B5EF4-FFF2-40B4-BE49-F238E27FC236}">
                  <a16:creationId xmlns="" xmlns:a16="http://schemas.microsoft.com/office/drawing/2014/main" id="{8F5D3FDB-BAB0-4CBD-B27B-3F75C3C58580}"/>
                </a:ext>
              </a:extLst>
            </p:cNvPr>
            <p:cNvSpPr/>
            <p:nvPr/>
          </p:nvSpPr>
          <p:spPr>
            <a:xfrm>
              <a:off x="6235541" y="2754154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584">
              <a:extLst>
                <a:ext uri="{FF2B5EF4-FFF2-40B4-BE49-F238E27FC236}">
                  <a16:creationId xmlns="" xmlns:a16="http://schemas.microsoft.com/office/drawing/2014/main" id="{4BC1C799-D6AC-466B-9360-790FF267BB78}"/>
                </a:ext>
              </a:extLst>
            </p:cNvPr>
            <p:cNvSpPr/>
            <p:nvPr/>
          </p:nvSpPr>
          <p:spPr>
            <a:xfrm>
              <a:off x="5832634" y="2902744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6669"/>
                    <a:pt x="9049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585">
              <a:extLst>
                <a:ext uri="{FF2B5EF4-FFF2-40B4-BE49-F238E27FC236}">
                  <a16:creationId xmlns="" xmlns:a16="http://schemas.microsoft.com/office/drawing/2014/main" id="{0D3E6FA8-CF24-4605-BB03-D458BDCFD4D5}"/>
                </a:ext>
              </a:extLst>
            </p:cNvPr>
            <p:cNvSpPr/>
            <p:nvPr/>
          </p:nvSpPr>
          <p:spPr>
            <a:xfrm>
              <a:off x="5535454" y="3318034"/>
              <a:ext cx="66675" cy="66675"/>
            </a:xfrm>
            <a:custGeom>
              <a:avLst/>
              <a:gdLst>
                <a:gd name="connsiteX0" fmla="*/ 62389 w 66675"/>
                <a:gd name="connsiteY0" fmla="*/ 34766 h 66675"/>
                <a:gd name="connsiteX1" fmla="*/ 34766 w 66675"/>
                <a:gd name="connsiteY1" fmla="*/ 62389 h 66675"/>
                <a:gd name="connsiteX2" fmla="*/ 7144 w 66675"/>
                <a:gd name="connsiteY2" fmla="*/ 34766 h 66675"/>
                <a:gd name="connsiteX3" fmla="*/ 34766 w 66675"/>
                <a:gd name="connsiteY3" fmla="*/ 7144 h 66675"/>
                <a:gd name="connsiteX4" fmla="*/ 62389 w 66675"/>
                <a:gd name="connsiteY4" fmla="*/ 347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2389" y="34766"/>
                  </a:moveTo>
                  <a:cubicBezTo>
                    <a:pt x="62389" y="50022"/>
                    <a:pt x="50022" y="62389"/>
                    <a:pt x="34766" y="62389"/>
                  </a:cubicBezTo>
                  <a:cubicBezTo>
                    <a:pt x="19511" y="62389"/>
                    <a:pt x="7144" y="50022"/>
                    <a:pt x="7144" y="34766"/>
                  </a:cubicBezTo>
                  <a:cubicBezTo>
                    <a:pt x="7144" y="19511"/>
                    <a:pt x="19511" y="7144"/>
                    <a:pt x="34766" y="7144"/>
                  </a:cubicBezTo>
                  <a:cubicBezTo>
                    <a:pt x="50022" y="7144"/>
                    <a:pt x="62389" y="19511"/>
                    <a:pt x="62389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586">
              <a:extLst>
                <a:ext uri="{FF2B5EF4-FFF2-40B4-BE49-F238E27FC236}">
                  <a16:creationId xmlns="" xmlns:a16="http://schemas.microsoft.com/office/drawing/2014/main" id="{4B29F78E-A28F-4DD5-A864-89DEB35FF653}"/>
                </a:ext>
              </a:extLst>
            </p:cNvPr>
            <p:cNvSpPr/>
            <p:nvPr/>
          </p:nvSpPr>
          <p:spPr>
            <a:xfrm>
              <a:off x="5367814" y="3373279"/>
              <a:ext cx="19050" cy="19050"/>
            </a:xfrm>
            <a:custGeom>
              <a:avLst/>
              <a:gdLst>
                <a:gd name="connsiteX0" fmla="*/ 11906 w 19050"/>
                <a:gd name="connsiteY0" fmla="*/ 16669 h 19050"/>
                <a:gd name="connsiteX1" fmla="*/ 16669 w 19050"/>
                <a:gd name="connsiteY1" fmla="*/ 11906 h 19050"/>
                <a:gd name="connsiteX2" fmla="*/ 11906 w 19050"/>
                <a:gd name="connsiteY2" fmla="*/ 7144 h 19050"/>
                <a:gd name="connsiteX3" fmla="*/ 7144 w 19050"/>
                <a:gd name="connsiteY3" fmla="*/ 11906 h 19050"/>
                <a:gd name="connsiteX4" fmla="*/ 11906 w 19050"/>
                <a:gd name="connsiteY4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906" y="16669"/>
                  </a:move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10001" y="16669"/>
                    <a:pt x="11906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587">
              <a:extLst>
                <a:ext uri="{FF2B5EF4-FFF2-40B4-BE49-F238E27FC236}">
                  <a16:creationId xmlns="" xmlns:a16="http://schemas.microsoft.com/office/drawing/2014/main" id="{A6634B5B-21A4-4F47-8474-EFFFB21842F3}"/>
                </a:ext>
              </a:extLst>
            </p:cNvPr>
            <p:cNvSpPr/>
            <p:nvPr/>
          </p:nvSpPr>
          <p:spPr>
            <a:xfrm>
              <a:off x="5561171" y="3803809"/>
              <a:ext cx="76200" cy="85725"/>
            </a:xfrm>
            <a:custGeom>
              <a:avLst/>
              <a:gdLst>
                <a:gd name="connsiteX0" fmla="*/ 62389 w 76200"/>
                <a:gd name="connsiteY0" fmla="*/ 18574 h 85725"/>
                <a:gd name="connsiteX1" fmla="*/ 50959 w 76200"/>
                <a:gd name="connsiteY1" fmla="*/ 7144 h 85725"/>
                <a:gd name="connsiteX2" fmla="*/ 39529 w 76200"/>
                <a:gd name="connsiteY2" fmla="*/ 18574 h 85725"/>
                <a:gd name="connsiteX3" fmla="*/ 39529 w 76200"/>
                <a:gd name="connsiteY3" fmla="*/ 19526 h 85725"/>
                <a:gd name="connsiteX4" fmla="*/ 38576 w 76200"/>
                <a:gd name="connsiteY4" fmla="*/ 19526 h 85725"/>
                <a:gd name="connsiteX5" fmla="*/ 7144 w 76200"/>
                <a:gd name="connsiteY5" fmla="*/ 50959 h 85725"/>
                <a:gd name="connsiteX6" fmla="*/ 38576 w 76200"/>
                <a:gd name="connsiteY6" fmla="*/ 82391 h 85725"/>
                <a:gd name="connsiteX7" fmla="*/ 70009 w 76200"/>
                <a:gd name="connsiteY7" fmla="*/ 50959 h 85725"/>
                <a:gd name="connsiteX8" fmla="*/ 58579 w 76200"/>
                <a:gd name="connsiteY8" fmla="*/ 27146 h 85725"/>
                <a:gd name="connsiteX9" fmla="*/ 62389 w 76200"/>
                <a:gd name="connsiteY9" fmla="*/ 1857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62389" y="18574"/>
                  </a:moveTo>
                  <a:cubicBezTo>
                    <a:pt x="62389" y="11906"/>
                    <a:pt x="57626" y="7144"/>
                    <a:pt x="50959" y="7144"/>
                  </a:cubicBezTo>
                  <a:cubicBezTo>
                    <a:pt x="44291" y="7144"/>
                    <a:pt x="39529" y="11906"/>
                    <a:pt x="39529" y="18574"/>
                  </a:cubicBezTo>
                  <a:cubicBezTo>
                    <a:pt x="39529" y="18574"/>
                    <a:pt x="39529" y="18574"/>
                    <a:pt x="39529" y="19526"/>
                  </a:cubicBezTo>
                  <a:cubicBezTo>
                    <a:pt x="39529" y="19526"/>
                    <a:pt x="38576" y="19526"/>
                    <a:pt x="38576" y="19526"/>
                  </a:cubicBezTo>
                  <a:cubicBezTo>
                    <a:pt x="21431" y="19526"/>
                    <a:pt x="7144" y="33814"/>
                    <a:pt x="7144" y="50959"/>
                  </a:cubicBezTo>
                  <a:cubicBezTo>
                    <a:pt x="7144" y="68104"/>
                    <a:pt x="21431" y="82391"/>
                    <a:pt x="38576" y="82391"/>
                  </a:cubicBezTo>
                  <a:cubicBezTo>
                    <a:pt x="55721" y="82391"/>
                    <a:pt x="70009" y="68104"/>
                    <a:pt x="70009" y="50959"/>
                  </a:cubicBezTo>
                  <a:cubicBezTo>
                    <a:pt x="70009" y="41434"/>
                    <a:pt x="65246" y="32861"/>
                    <a:pt x="58579" y="27146"/>
                  </a:cubicBezTo>
                  <a:cubicBezTo>
                    <a:pt x="60484" y="24289"/>
                    <a:pt x="62389" y="21431"/>
                    <a:pt x="6238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588">
              <a:extLst>
                <a:ext uri="{FF2B5EF4-FFF2-40B4-BE49-F238E27FC236}">
                  <a16:creationId xmlns="" xmlns:a16="http://schemas.microsoft.com/office/drawing/2014/main" id="{F1925E77-4AF9-44CB-825E-DAB542F97469}"/>
                </a:ext>
              </a:extLst>
            </p:cNvPr>
            <p:cNvSpPr/>
            <p:nvPr/>
          </p:nvSpPr>
          <p:spPr>
            <a:xfrm>
              <a:off x="5891689" y="3838099"/>
              <a:ext cx="66675" cy="57150"/>
            </a:xfrm>
            <a:custGeom>
              <a:avLst/>
              <a:gdLst>
                <a:gd name="connsiteX0" fmla="*/ 23336 w 66675"/>
                <a:gd name="connsiteY0" fmla="*/ 17621 h 57150"/>
                <a:gd name="connsiteX1" fmla="*/ 7144 w 66675"/>
                <a:gd name="connsiteY1" fmla="*/ 33814 h 57150"/>
                <a:gd name="connsiteX2" fmla="*/ 23336 w 66675"/>
                <a:gd name="connsiteY2" fmla="*/ 50006 h 57150"/>
                <a:gd name="connsiteX3" fmla="*/ 38576 w 66675"/>
                <a:gd name="connsiteY3" fmla="*/ 38576 h 57150"/>
                <a:gd name="connsiteX4" fmla="*/ 45244 w 66675"/>
                <a:gd name="connsiteY4" fmla="*/ 39529 h 57150"/>
                <a:gd name="connsiteX5" fmla="*/ 61436 w 66675"/>
                <a:gd name="connsiteY5" fmla="*/ 23336 h 57150"/>
                <a:gd name="connsiteX6" fmla="*/ 45244 w 66675"/>
                <a:gd name="connsiteY6" fmla="*/ 7144 h 57150"/>
                <a:gd name="connsiteX7" fmla="*/ 30004 w 66675"/>
                <a:gd name="connsiteY7" fmla="*/ 19526 h 57150"/>
                <a:gd name="connsiteX8" fmla="*/ 23336 w 66675"/>
                <a:gd name="connsiteY8" fmla="*/ 176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23336" y="17621"/>
                  </a:moveTo>
                  <a:cubicBezTo>
                    <a:pt x="14764" y="17621"/>
                    <a:pt x="7144" y="25241"/>
                    <a:pt x="7144" y="33814"/>
                  </a:cubicBezTo>
                  <a:cubicBezTo>
                    <a:pt x="7144" y="42386"/>
                    <a:pt x="14764" y="50006"/>
                    <a:pt x="23336" y="50006"/>
                  </a:cubicBezTo>
                  <a:cubicBezTo>
                    <a:pt x="30956" y="50006"/>
                    <a:pt x="36671" y="45244"/>
                    <a:pt x="38576" y="38576"/>
                  </a:cubicBezTo>
                  <a:cubicBezTo>
                    <a:pt x="40481" y="39529"/>
                    <a:pt x="42386" y="39529"/>
                    <a:pt x="45244" y="39529"/>
                  </a:cubicBezTo>
                  <a:cubicBezTo>
                    <a:pt x="53816" y="39529"/>
                    <a:pt x="61436" y="31909"/>
                    <a:pt x="61436" y="23336"/>
                  </a:cubicBezTo>
                  <a:cubicBezTo>
                    <a:pt x="61436" y="14764"/>
                    <a:pt x="53816" y="7144"/>
                    <a:pt x="45244" y="7144"/>
                  </a:cubicBezTo>
                  <a:cubicBezTo>
                    <a:pt x="37624" y="7144"/>
                    <a:pt x="31909" y="11906"/>
                    <a:pt x="30004" y="19526"/>
                  </a:cubicBezTo>
                  <a:cubicBezTo>
                    <a:pt x="28099" y="17621"/>
                    <a:pt x="26194" y="17621"/>
                    <a:pt x="23336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589">
              <a:extLst>
                <a:ext uri="{FF2B5EF4-FFF2-40B4-BE49-F238E27FC236}">
                  <a16:creationId xmlns="" xmlns:a16="http://schemas.microsoft.com/office/drawing/2014/main" id="{B2BFE0FD-4FDC-4233-BCA0-E6D7DCABE589}"/>
                </a:ext>
              </a:extLst>
            </p:cNvPr>
            <p:cNvSpPr/>
            <p:nvPr/>
          </p:nvSpPr>
          <p:spPr>
            <a:xfrm>
              <a:off x="5664994" y="3268504"/>
              <a:ext cx="114300" cy="114300"/>
            </a:xfrm>
            <a:custGeom>
              <a:avLst/>
              <a:gdLst>
                <a:gd name="connsiteX0" fmla="*/ 98584 w 114300"/>
                <a:gd name="connsiteY0" fmla="*/ 43339 h 114300"/>
                <a:gd name="connsiteX1" fmla="*/ 108109 w 114300"/>
                <a:gd name="connsiteY1" fmla="*/ 33814 h 114300"/>
                <a:gd name="connsiteX2" fmla="*/ 98584 w 114300"/>
                <a:gd name="connsiteY2" fmla="*/ 24289 h 114300"/>
                <a:gd name="connsiteX3" fmla="*/ 94774 w 114300"/>
                <a:gd name="connsiteY3" fmla="*/ 25241 h 114300"/>
                <a:gd name="connsiteX4" fmla="*/ 75724 w 114300"/>
                <a:gd name="connsiteY4" fmla="*/ 7144 h 114300"/>
                <a:gd name="connsiteX5" fmla="*/ 56674 w 114300"/>
                <a:gd name="connsiteY5" fmla="*/ 26194 h 114300"/>
                <a:gd name="connsiteX6" fmla="*/ 57626 w 114300"/>
                <a:gd name="connsiteY6" fmla="*/ 30956 h 114300"/>
                <a:gd name="connsiteX7" fmla="*/ 46196 w 114300"/>
                <a:gd name="connsiteY7" fmla="*/ 46196 h 114300"/>
                <a:gd name="connsiteX8" fmla="*/ 27146 w 114300"/>
                <a:gd name="connsiteY8" fmla="*/ 30956 h 114300"/>
                <a:gd name="connsiteX9" fmla="*/ 7144 w 114300"/>
                <a:gd name="connsiteY9" fmla="*/ 50959 h 114300"/>
                <a:gd name="connsiteX10" fmla="*/ 27146 w 114300"/>
                <a:gd name="connsiteY10" fmla="*/ 70961 h 114300"/>
                <a:gd name="connsiteX11" fmla="*/ 46196 w 114300"/>
                <a:gd name="connsiteY11" fmla="*/ 56674 h 114300"/>
                <a:gd name="connsiteX12" fmla="*/ 69056 w 114300"/>
                <a:gd name="connsiteY12" fmla="*/ 75724 h 114300"/>
                <a:gd name="connsiteX13" fmla="*/ 73819 w 114300"/>
                <a:gd name="connsiteY13" fmla="*/ 74771 h 114300"/>
                <a:gd name="connsiteX14" fmla="*/ 72866 w 114300"/>
                <a:gd name="connsiteY14" fmla="*/ 77629 h 114300"/>
                <a:gd name="connsiteX15" fmla="*/ 85249 w 114300"/>
                <a:gd name="connsiteY15" fmla="*/ 90011 h 114300"/>
                <a:gd name="connsiteX16" fmla="*/ 88106 w 114300"/>
                <a:gd name="connsiteY16" fmla="*/ 89059 h 114300"/>
                <a:gd name="connsiteX17" fmla="*/ 88106 w 114300"/>
                <a:gd name="connsiteY17" fmla="*/ 90964 h 114300"/>
                <a:gd name="connsiteX18" fmla="*/ 90964 w 114300"/>
                <a:gd name="connsiteY18" fmla="*/ 99536 h 114300"/>
                <a:gd name="connsiteX19" fmla="*/ 86201 w 114300"/>
                <a:gd name="connsiteY19" fmla="*/ 106204 h 114300"/>
                <a:gd name="connsiteX20" fmla="*/ 93821 w 114300"/>
                <a:gd name="connsiteY20" fmla="*/ 113824 h 114300"/>
                <a:gd name="connsiteX21" fmla="*/ 101441 w 114300"/>
                <a:gd name="connsiteY21" fmla="*/ 106204 h 114300"/>
                <a:gd name="connsiteX22" fmla="*/ 100489 w 114300"/>
                <a:gd name="connsiteY22" fmla="*/ 103346 h 114300"/>
                <a:gd name="connsiteX23" fmla="*/ 111919 w 114300"/>
                <a:gd name="connsiteY23" fmla="*/ 91916 h 114300"/>
                <a:gd name="connsiteX24" fmla="*/ 99536 w 114300"/>
                <a:gd name="connsiteY24" fmla="*/ 79534 h 114300"/>
                <a:gd name="connsiteX25" fmla="*/ 96679 w 114300"/>
                <a:gd name="connsiteY25" fmla="*/ 80486 h 114300"/>
                <a:gd name="connsiteX26" fmla="*/ 96679 w 114300"/>
                <a:gd name="connsiteY26" fmla="*/ 78581 h 114300"/>
                <a:gd name="connsiteX27" fmla="*/ 86201 w 114300"/>
                <a:gd name="connsiteY27" fmla="*/ 67151 h 114300"/>
                <a:gd name="connsiteX28" fmla="*/ 90964 w 114300"/>
                <a:gd name="connsiteY28" fmla="*/ 53816 h 114300"/>
                <a:gd name="connsiteX29" fmla="*/ 88106 w 114300"/>
                <a:gd name="connsiteY29" fmla="*/ 43339 h 114300"/>
                <a:gd name="connsiteX30" fmla="*/ 89059 w 114300"/>
                <a:gd name="connsiteY30" fmla="*/ 42386 h 114300"/>
                <a:gd name="connsiteX31" fmla="*/ 98584 w 114300"/>
                <a:gd name="connsiteY31" fmla="*/ 4333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114300">
                  <a:moveTo>
                    <a:pt x="98584" y="43339"/>
                  </a:moveTo>
                  <a:cubicBezTo>
                    <a:pt x="104299" y="43339"/>
                    <a:pt x="108109" y="38576"/>
                    <a:pt x="108109" y="33814"/>
                  </a:cubicBezTo>
                  <a:cubicBezTo>
                    <a:pt x="108109" y="29051"/>
                    <a:pt x="103346" y="24289"/>
                    <a:pt x="98584" y="24289"/>
                  </a:cubicBezTo>
                  <a:cubicBezTo>
                    <a:pt x="97631" y="24289"/>
                    <a:pt x="96679" y="24289"/>
                    <a:pt x="94774" y="25241"/>
                  </a:cubicBezTo>
                  <a:cubicBezTo>
                    <a:pt x="93821" y="15716"/>
                    <a:pt x="86201" y="7144"/>
                    <a:pt x="75724" y="7144"/>
                  </a:cubicBezTo>
                  <a:cubicBezTo>
                    <a:pt x="65246" y="7144"/>
                    <a:pt x="56674" y="15716"/>
                    <a:pt x="56674" y="26194"/>
                  </a:cubicBezTo>
                  <a:cubicBezTo>
                    <a:pt x="56674" y="28099"/>
                    <a:pt x="56674" y="29051"/>
                    <a:pt x="57626" y="30956"/>
                  </a:cubicBezTo>
                  <a:cubicBezTo>
                    <a:pt x="51911" y="33814"/>
                    <a:pt x="48101" y="39529"/>
                    <a:pt x="46196" y="46196"/>
                  </a:cubicBezTo>
                  <a:cubicBezTo>
                    <a:pt x="44291" y="37624"/>
                    <a:pt x="36671" y="30956"/>
                    <a:pt x="27146" y="30956"/>
                  </a:cubicBezTo>
                  <a:cubicBezTo>
                    <a:pt x="16669" y="30956"/>
                    <a:pt x="7144" y="39529"/>
                    <a:pt x="7144" y="50959"/>
                  </a:cubicBezTo>
                  <a:cubicBezTo>
                    <a:pt x="7144" y="62389"/>
                    <a:pt x="15716" y="70961"/>
                    <a:pt x="27146" y="70961"/>
                  </a:cubicBezTo>
                  <a:cubicBezTo>
                    <a:pt x="36671" y="70961"/>
                    <a:pt x="43339" y="64294"/>
                    <a:pt x="46196" y="56674"/>
                  </a:cubicBezTo>
                  <a:cubicBezTo>
                    <a:pt x="48101" y="68104"/>
                    <a:pt x="57626" y="75724"/>
                    <a:pt x="69056" y="75724"/>
                  </a:cubicBezTo>
                  <a:cubicBezTo>
                    <a:pt x="70961" y="75724"/>
                    <a:pt x="72866" y="75724"/>
                    <a:pt x="73819" y="74771"/>
                  </a:cubicBezTo>
                  <a:cubicBezTo>
                    <a:pt x="73819" y="75724"/>
                    <a:pt x="72866" y="76676"/>
                    <a:pt x="72866" y="77629"/>
                  </a:cubicBezTo>
                  <a:cubicBezTo>
                    <a:pt x="72866" y="84296"/>
                    <a:pt x="78581" y="90011"/>
                    <a:pt x="85249" y="90011"/>
                  </a:cubicBezTo>
                  <a:cubicBezTo>
                    <a:pt x="86201" y="90011"/>
                    <a:pt x="87154" y="90011"/>
                    <a:pt x="88106" y="89059"/>
                  </a:cubicBezTo>
                  <a:cubicBezTo>
                    <a:pt x="88106" y="90011"/>
                    <a:pt x="88106" y="90011"/>
                    <a:pt x="88106" y="90964"/>
                  </a:cubicBezTo>
                  <a:cubicBezTo>
                    <a:pt x="88106" y="93821"/>
                    <a:pt x="89059" y="96679"/>
                    <a:pt x="90964" y="99536"/>
                  </a:cubicBezTo>
                  <a:cubicBezTo>
                    <a:pt x="88106" y="100489"/>
                    <a:pt x="86201" y="103346"/>
                    <a:pt x="86201" y="106204"/>
                  </a:cubicBezTo>
                  <a:cubicBezTo>
                    <a:pt x="86201" y="110014"/>
                    <a:pt x="90011" y="113824"/>
                    <a:pt x="93821" y="113824"/>
                  </a:cubicBezTo>
                  <a:cubicBezTo>
                    <a:pt x="97631" y="113824"/>
                    <a:pt x="101441" y="110014"/>
                    <a:pt x="101441" y="106204"/>
                  </a:cubicBezTo>
                  <a:cubicBezTo>
                    <a:pt x="101441" y="105251"/>
                    <a:pt x="101441" y="104299"/>
                    <a:pt x="100489" y="103346"/>
                  </a:cubicBezTo>
                  <a:cubicBezTo>
                    <a:pt x="107156" y="103346"/>
                    <a:pt x="111919" y="97631"/>
                    <a:pt x="111919" y="91916"/>
                  </a:cubicBezTo>
                  <a:cubicBezTo>
                    <a:pt x="111919" y="85249"/>
                    <a:pt x="106204" y="79534"/>
                    <a:pt x="99536" y="79534"/>
                  </a:cubicBezTo>
                  <a:cubicBezTo>
                    <a:pt x="98584" y="79534"/>
                    <a:pt x="97631" y="79534"/>
                    <a:pt x="96679" y="80486"/>
                  </a:cubicBezTo>
                  <a:cubicBezTo>
                    <a:pt x="96679" y="79534"/>
                    <a:pt x="96679" y="79534"/>
                    <a:pt x="96679" y="78581"/>
                  </a:cubicBezTo>
                  <a:cubicBezTo>
                    <a:pt x="96679" y="72866"/>
                    <a:pt x="91916" y="68104"/>
                    <a:pt x="86201" y="67151"/>
                  </a:cubicBezTo>
                  <a:cubicBezTo>
                    <a:pt x="89059" y="63341"/>
                    <a:pt x="90964" y="58579"/>
                    <a:pt x="90964" y="53816"/>
                  </a:cubicBezTo>
                  <a:cubicBezTo>
                    <a:pt x="90964" y="50006"/>
                    <a:pt x="90011" y="46196"/>
                    <a:pt x="88106" y="43339"/>
                  </a:cubicBezTo>
                  <a:cubicBezTo>
                    <a:pt x="88106" y="43339"/>
                    <a:pt x="89059" y="42386"/>
                    <a:pt x="89059" y="42386"/>
                  </a:cubicBezTo>
                  <a:cubicBezTo>
                    <a:pt x="91916" y="41434"/>
                    <a:pt x="94774" y="43339"/>
                    <a:pt x="98584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590">
              <a:extLst>
                <a:ext uri="{FF2B5EF4-FFF2-40B4-BE49-F238E27FC236}">
                  <a16:creationId xmlns="" xmlns:a16="http://schemas.microsoft.com/office/drawing/2014/main" id="{A04EF088-8E56-4DBA-92C4-4924AD806C2A}"/>
                </a:ext>
              </a:extLst>
            </p:cNvPr>
            <p:cNvSpPr/>
            <p:nvPr/>
          </p:nvSpPr>
          <p:spPr>
            <a:xfrm>
              <a:off x="5531644" y="2882741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591">
              <a:extLst>
                <a:ext uri="{FF2B5EF4-FFF2-40B4-BE49-F238E27FC236}">
                  <a16:creationId xmlns="" xmlns:a16="http://schemas.microsoft.com/office/drawing/2014/main" id="{D4289835-7A18-4482-A227-0C8CDC98B43B}"/>
                </a:ext>
              </a:extLst>
            </p:cNvPr>
            <p:cNvSpPr/>
            <p:nvPr/>
          </p:nvSpPr>
          <p:spPr>
            <a:xfrm>
              <a:off x="5657374" y="3650456"/>
              <a:ext cx="57150" cy="85725"/>
            </a:xfrm>
            <a:custGeom>
              <a:avLst/>
              <a:gdLst>
                <a:gd name="connsiteX0" fmla="*/ 53816 w 57150"/>
                <a:gd name="connsiteY0" fmla="*/ 61436 h 85725"/>
                <a:gd name="connsiteX1" fmla="*/ 46196 w 57150"/>
                <a:gd name="connsiteY1" fmla="*/ 44291 h 85725"/>
                <a:gd name="connsiteX2" fmla="*/ 58579 w 57150"/>
                <a:gd name="connsiteY2" fmla="*/ 28099 h 85725"/>
                <a:gd name="connsiteX3" fmla="*/ 41434 w 57150"/>
                <a:gd name="connsiteY3" fmla="*/ 10954 h 85725"/>
                <a:gd name="connsiteX4" fmla="*/ 27146 w 57150"/>
                <a:gd name="connsiteY4" fmla="*/ 18574 h 85725"/>
                <a:gd name="connsiteX5" fmla="*/ 28099 w 57150"/>
                <a:gd name="connsiteY5" fmla="*/ 15716 h 85725"/>
                <a:gd name="connsiteX6" fmla="*/ 19526 w 57150"/>
                <a:gd name="connsiteY6" fmla="*/ 7144 h 85725"/>
                <a:gd name="connsiteX7" fmla="*/ 10001 w 57150"/>
                <a:gd name="connsiteY7" fmla="*/ 16669 h 85725"/>
                <a:gd name="connsiteX8" fmla="*/ 18574 w 57150"/>
                <a:gd name="connsiteY8" fmla="*/ 25241 h 85725"/>
                <a:gd name="connsiteX9" fmla="*/ 25241 w 57150"/>
                <a:gd name="connsiteY9" fmla="*/ 21431 h 85725"/>
                <a:gd name="connsiteX10" fmla="*/ 24289 w 57150"/>
                <a:gd name="connsiteY10" fmla="*/ 28099 h 85725"/>
                <a:gd name="connsiteX11" fmla="*/ 28099 w 57150"/>
                <a:gd name="connsiteY11" fmla="*/ 38576 h 85725"/>
                <a:gd name="connsiteX12" fmla="*/ 7144 w 57150"/>
                <a:gd name="connsiteY12" fmla="*/ 61436 h 85725"/>
                <a:gd name="connsiteX13" fmla="*/ 30004 w 57150"/>
                <a:gd name="connsiteY13" fmla="*/ 84296 h 85725"/>
                <a:gd name="connsiteX14" fmla="*/ 53816 w 57150"/>
                <a:gd name="connsiteY14" fmla="*/ 6143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85725">
                  <a:moveTo>
                    <a:pt x="53816" y="61436"/>
                  </a:moveTo>
                  <a:cubicBezTo>
                    <a:pt x="53816" y="54769"/>
                    <a:pt x="50959" y="49054"/>
                    <a:pt x="46196" y="44291"/>
                  </a:cubicBezTo>
                  <a:cubicBezTo>
                    <a:pt x="52864" y="42386"/>
                    <a:pt x="58579" y="35719"/>
                    <a:pt x="58579" y="28099"/>
                  </a:cubicBezTo>
                  <a:cubicBezTo>
                    <a:pt x="58579" y="18574"/>
                    <a:pt x="50959" y="10954"/>
                    <a:pt x="41434" y="10954"/>
                  </a:cubicBezTo>
                  <a:cubicBezTo>
                    <a:pt x="35719" y="10954"/>
                    <a:pt x="30004" y="13811"/>
                    <a:pt x="27146" y="18574"/>
                  </a:cubicBezTo>
                  <a:cubicBezTo>
                    <a:pt x="27146" y="17621"/>
                    <a:pt x="28099" y="16669"/>
                    <a:pt x="28099" y="15716"/>
                  </a:cubicBezTo>
                  <a:cubicBezTo>
                    <a:pt x="28099" y="10954"/>
                    <a:pt x="24289" y="7144"/>
                    <a:pt x="19526" y="7144"/>
                  </a:cubicBezTo>
                  <a:cubicBezTo>
                    <a:pt x="14764" y="7144"/>
                    <a:pt x="10001" y="10954"/>
                    <a:pt x="10001" y="16669"/>
                  </a:cubicBezTo>
                  <a:cubicBezTo>
                    <a:pt x="10001" y="21431"/>
                    <a:pt x="13811" y="25241"/>
                    <a:pt x="18574" y="25241"/>
                  </a:cubicBezTo>
                  <a:cubicBezTo>
                    <a:pt x="21431" y="25241"/>
                    <a:pt x="24289" y="23336"/>
                    <a:pt x="25241" y="21431"/>
                  </a:cubicBezTo>
                  <a:cubicBezTo>
                    <a:pt x="24289" y="23336"/>
                    <a:pt x="24289" y="26194"/>
                    <a:pt x="24289" y="28099"/>
                  </a:cubicBezTo>
                  <a:cubicBezTo>
                    <a:pt x="24289" y="31909"/>
                    <a:pt x="25241" y="35719"/>
                    <a:pt x="28099" y="38576"/>
                  </a:cubicBezTo>
                  <a:cubicBezTo>
                    <a:pt x="16669" y="39529"/>
                    <a:pt x="7144" y="49054"/>
                    <a:pt x="7144" y="61436"/>
                  </a:cubicBezTo>
                  <a:cubicBezTo>
                    <a:pt x="7144" y="73819"/>
                    <a:pt x="17621" y="84296"/>
                    <a:pt x="30004" y="84296"/>
                  </a:cubicBezTo>
                  <a:cubicBezTo>
                    <a:pt x="43339" y="84296"/>
                    <a:pt x="53816" y="73819"/>
                    <a:pt x="53816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592">
              <a:extLst>
                <a:ext uri="{FF2B5EF4-FFF2-40B4-BE49-F238E27FC236}">
                  <a16:creationId xmlns="" xmlns:a16="http://schemas.microsoft.com/office/drawing/2014/main" id="{24FDAA66-2DE4-4918-9A25-039AA7BDD9DE}"/>
                </a:ext>
              </a:extLst>
            </p:cNvPr>
            <p:cNvSpPr/>
            <p:nvPr/>
          </p:nvSpPr>
          <p:spPr>
            <a:xfrm>
              <a:off x="5672614" y="3374231"/>
              <a:ext cx="47625" cy="47625"/>
            </a:xfrm>
            <a:custGeom>
              <a:avLst/>
              <a:gdLst>
                <a:gd name="connsiteX0" fmla="*/ 7144 w 47625"/>
                <a:gd name="connsiteY0" fmla="*/ 25241 h 47625"/>
                <a:gd name="connsiteX1" fmla="*/ 25241 w 47625"/>
                <a:gd name="connsiteY1" fmla="*/ 43339 h 47625"/>
                <a:gd name="connsiteX2" fmla="*/ 43339 w 47625"/>
                <a:gd name="connsiteY2" fmla="*/ 25241 h 47625"/>
                <a:gd name="connsiteX3" fmla="*/ 25241 w 47625"/>
                <a:gd name="connsiteY3" fmla="*/ 7144 h 47625"/>
                <a:gd name="connsiteX4" fmla="*/ 7144 w 47625"/>
                <a:gd name="connsiteY4" fmla="*/ 2524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7144" y="25241"/>
                  </a:moveTo>
                  <a:cubicBezTo>
                    <a:pt x="7144" y="35719"/>
                    <a:pt x="15716" y="43339"/>
                    <a:pt x="25241" y="43339"/>
                  </a:cubicBezTo>
                  <a:cubicBezTo>
                    <a:pt x="34766" y="43339"/>
                    <a:pt x="43339" y="34766"/>
                    <a:pt x="43339" y="25241"/>
                  </a:cubicBezTo>
                  <a:cubicBezTo>
                    <a:pt x="43339" y="14764"/>
                    <a:pt x="34766" y="7144"/>
                    <a:pt x="25241" y="7144"/>
                  </a:cubicBezTo>
                  <a:cubicBezTo>
                    <a:pt x="15716" y="7144"/>
                    <a:pt x="7144" y="14764"/>
                    <a:pt x="7144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593">
              <a:extLst>
                <a:ext uri="{FF2B5EF4-FFF2-40B4-BE49-F238E27FC236}">
                  <a16:creationId xmlns="" xmlns:a16="http://schemas.microsoft.com/office/drawing/2014/main" id="{A64845E8-A240-4DC1-844A-E66475737D9C}"/>
                </a:ext>
              </a:extLst>
            </p:cNvPr>
            <p:cNvSpPr/>
            <p:nvPr/>
          </p:nvSpPr>
          <p:spPr>
            <a:xfrm>
              <a:off x="5797391" y="416480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594">
              <a:extLst>
                <a:ext uri="{FF2B5EF4-FFF2-40B4-BE49-F238E27FC236}">
                  <a16:creationId xmlns="" xmlns:a16="http://schemas.microsoft.com/office/drawing/2014/main" id="{8232E60D-D728-485A-ABD9-1CFA3CFACA0A}"/>
                </a:ext>
              </a:extLst>
            </p:cNvPr>
            <p:cNvSpPr/>
            <p:nvPr/>
          </p:nvSpPr>
          <p:spPr>
            <a:xfrm>
              <a:off x="6067717" y="3886676"/>
              <a:ext cx="19050" cy="19050"/>
            </a:xfrm>
            <a:custGeom>
              <a:avLst/>
              <a:gdLst>
                <a:gd name="connsiteX0" fmla="*/ 13043 w 19050"/>
                <a:gd name="connsiteY0" fmla="*/ 18574 h 19050"/>
                <a:gd name="connsiteX1" fmla="*/ 18758 w 19050"/>
                <a:gd name="connsiteY1" fmla="*/ 12859 h 19050"/>
                <a:gd name="connsiteX2" fmla="*/ 13043 w 19050"/>
                <a:gd name="connsiteY2" fmla="*/ 7144 h 19050"/>
                <a:gd name="connsiteX3" fmla="*/ 7328 w 19050"/>
                <a:gd name="connsiteY3" fmla="*/ 12859 h 19050"/>
                <a:gd name="connsiteX4" fmla="*/ 13043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043" y="18574"/>
                  </a:moveTo>
                  <a:cubicBezTo>
                    <a:pt x="15901" y="18574"/>
                    <a:pt x="18758" y="15716"/>
                    <a:pt x="18758" y="12859"/>
                  </a:cubicBezTo>
                  <a:cubicBezTo>
                    <a:pt x="18758" y="10001"/>
                    <a:pt x="15901" y="7144"/>
                    <a:pt x="13043" y="7144"/>
                  </a:cubicBezTo>
                  <a:cubicBezTo>
                    <a:pt x="10186" y="7144"/>
                    <a:pt x="7328" y="10001"/>
                    <a:pt x="7328" y="12859"/>
                  </a:cubicBezTo>
                  <a:cubicBezTo>
                    <a:pt x="6376" y="15716"/>
                    <a:pt x="9233" y="18574"/>
                    <a:pt x="13043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595">
              <a:extLst>
                <a:ext uri="{FF2B5EF4-FFF2-40B4-BE49-F238E27FC236}">
                  <a16:creationId xmlns="" xmlns:a16="http://schemas.microsoft.com/office/drawing/2014/main" id="{7F31A20B-C04A-49C1-99C7-52D79A4AD895}"/>
                </a:ext>
              </a:extLst>
            </p:cNvPr>
            <p:cNvSpPr/>
            <p:nvPr/>
          </p:nvSpPr>
          <p:spPr>
            <a:xfrm>
              <a:off x="5555456" y="3539014"/>
              <a:ext cx="57150" cy="57150"/>
            </a:xfrm>
            <a:custGeom>
              <a:avLst/>
              <a:gdLst>
                <a:gd name="connsiteX0" fmla="*/ 31909 w 57150"/>
                <a:gd name="connsiteY0" fmla="*/ 56674 h 57150"/>
                <a:gd name="connsiteX1" fmla="*/ 56674 w 57150"/>
                <a:gd name="connsiteY1" fmla="*/ 31909 h 57150"/>
                <a:gd name="connsiteX2" fmla="*/ 31909 w 57150"/>
                <a:gd name="connsiteY2" fmla="*/ 7144 h 57150"/>
                <a:gd name="connsiteX3" fmla="*/ 7144 w 57150"/>
                <a:gd name="connsiteY3" fmla="*/ 31909 h 57150"/>
                <a:gd name="connsiteX4" fmla="*/ 31909 w 57150"/>
                <a:gd name="connsiteY4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56674"/>
                  </a:moveTo>
                  <a:cubicBezTo>
                    <a:pt x="45244" y="56674"/>
                    <a:pt x="56674" y="46196"/>
                    <a:pt x="56674" y="31909"/>
                  </a:cubicBezTo>
                  <a:cubicBezTo>
                    <a:pt x="56674" y="18574"/>
                    <a:pt x="46196" y="7144"/>
                    <a:pt x="31909" y="7144"/>
                  </a:cubicBezTo>
                  <a:cubicBezTo>
                    <a:pt x="18574" y="7144"/>
                    <a:pt x="7144" y="17621"/>
                    <a:pt x="7144" y="31909"/>
                  </a:cubicBezTo>
                  <a:cubicBezTo>
                    <a:pt x="7144" y="46196"/>
                    <a:pt x="18574" y="56674"/>
                    <a:pt x="31909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596">
              <a:extLst>
                <a:ext uri="{FF2B5EF4-FFF2-40B4-BE49-F238E27FC236}">
                  <a16:creationId xmlns="" xmlns:a16="http://schemas.microsoft.com/office/drawing/2014/main" id="{97A9880F-7FF3-4ED7-9919-F239EEF1DEEF}"/>
                </a:ext>
              </a:extLst>
            </p:cNvPr>
            <p:cNvSpPr/>
            <p:nvPr/>
          </p:nvSpPr>
          <p:spPr>
            <a:xfrm>
              <a:off x="6038374" y="4180046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597">
              <a:extLst>
                <a:ext uri="{FF2B5EF4-FFF2-40B4-BE49-F238E27FC236}">
                  <a16:creationId xmlns="" xmlns:a16="http://schemas.microsoft.com/office/drawing/2014/main" id="{5B5C708E-F61E-4E8B-894F-055CE313E8A8}"/>
                </a:ext>
              </a:extLst>
            </p:cNvPr>
            <p:cNvSpPr/>
            <p:nvPr/>
          </p:nvSpPr>
          <p:spPr>
            <a:xfrm>
              <a:off x="5919311" y="3565684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598">
              <a:extLst>
                <a:ext uri="{FF2B5EF4-FFF2-40B4-BE49-F238E27FC236}">
                  <a16:creationId xmlns="" xmlns:a16="http://schemas.microsoft.com/office/drawing/2014/main" id="{FD4B0366-ECA2-41BE-85AF-5420FB40DC89}"/>
                </a:ext>
              </a:extLst>
            </p:cNvPr>
            <p:cNvSpPr/>
            <p:nvPr/>
          </p:nvSpPr>
          <p:spPr>
            <a:xfrm>
              <a:off x="5928836" y="4101941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599">
              <a:extLst>
                <a:ext uri="{FF2B5EF4-FFF2-40B4-BE49-F238E27FC236}">
                  <a16:creationId xmlns="" xmlns:a16="http://schemas.microsoft.com/office/drawing/2014/main" id="{0C913B7F-3779-4D82-8DEF-760581ECFB2F}"/>
                </a:ext>
              </a:extLst>
            </p:cNvPr>
            <p:cNvSpPr/>
            <p:nvPr/>
          </p:nvSpPr>
          <p:spPr>
            <a:xfrm>
              <a:off x="5470684" y="3559016"/>
              <a:ext cx="66675" cy="66675"/>
            </a:xfrm>
            <a:custGeom>
              <a:avLst/>
              <a:gdLst>
                <a:gd name="connsiteX0" fmla="*/ 33814 w 66675"/>
                <a:gd name="connsiteY0" fmla="*/ 7144 h 66675"/>
                <a:gd name="connsiteX1" fmla="*/ 7144 w 66675"/>
                <a:gd name="connsiteY1" fmla="*/ 33814 h 66675"/>
                <a:gd name="connsiteX2" fmla="*/ 33814 w 66675"/>
                <a:gd name="connsiteY2" fmla="*/ 60484 h 66675"/>
                <a:gd name="connsiteX3" fmla="*/ 60484 w 66675"/>
                <a:gd name="connsiteY3" fmla="*/ 33814 h 66675"/>
                <a:gd name="connsiteX4" fmla="*/ 33814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3814" y="7144"/>
                  </a:moveTo>
                  <a:cubicBezTo>
                    <a:pt x="19526" y="7144"/>
                    <a:pt x="7144" y="18574"/>
                    <a:pt x="7144" y="33814"/>
                  </a:cubicBezTo>
                  <a:cubicBezTo>
                    <a:pt x="7144" y="48101"/>
                    <a:pt x="18574" y="60484"/>
                    <a:pt x="33814" y="60484"/>
                  </a:cubicBezTo>
                  <a:cubicBezTo>
                    <a:pt x="48101" y="60484"/>
                    <a:pt x="60484" y="49054"/>
                    <a:pt x="60484" y="33814"/>
                  </a:cubicBezTo>
                  <a:cubicBezTo>
                    <a:pt x="59531" y="18574"/>
                    <a:pt x="48101" y="7144"/>
                    <a:pt x="33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600">
              <a:extLst>
                <a:ext uri="{FF2B5EF4-FFF2-40B4-BE49-F238E27FC236}">
                  <a16:creationId xmlns="" xmlns:a16="http://schemas.microsoft.com/office/drawing/2014/main" id="{7768E361-CAEF-4E04-B355-404B4C5AFE5A}"/>
                </a:ext>
              </a:extLst>
            </p:cNvPr>
            <p:cNvSpPr/>
            <p:nvPr/>
          </p:nvSpPr>
          <p:spPr>
            <a:xfrm>
              <a:off x="5958364" y="3854291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7146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601">
              <a:extLst>
                <a:ext uri="{FF2B5EF4-FFF2-40B4-BE49-F238E27FC236}">
                  <a16:creationId xmlns="" xmlns:a16="http://schemas.microsoft.com/office/drawing/2014/main" id="{7F6078A2-89A2-4479-95A9-72043218F4AF}"/>
                </a:ext>
              </a:extLst>
            </p:cNvPr>
            <p:cNvSpPr/>
            <p:nvPr/>
          </p:nvSpPr>
          <p:spPr>
            <a:xfrm>
              <a:off x="6216491" y="2458879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602">
              <a:extLst>
                <a:ext uri="{FF2B5EF4-FFF2-40B4-BE49-F238E27FC236}">
                  <a16:creationId xmlns="" xmlns:a16="http://schemas.microsoft.com/office/drawing/2014/main" id="{CC697EEE-F4A0-48BD-B0D8-206F064A4468}"/>
                </a:ext>
              </a:extLst>
            </p:cNvPr>
            <p:cNvSpPr/>
            <p:nvPr/>
          </p:nvSpPr>
          <p:spPr>
            <a:xfrm>
              <a:off x="5384006" y="3668554"/>
              <a:ext cx="66675" cy="66675"/>
            </a:xfrm>
            <a:custGeom>
              <a:avLst/>
              <a:gdLst>
                <a:gd name="connsiteX0" fmla="*/ 34766 w 66675"/>
                <a:gd name="connsiteY0" fmla="*/ 7144 h 66675"/>
                <a:gd name="connsiteX1" fmla="*/ 7144 w 66675"/>
                <a:gd name="connsiteY1" fmla="*/ 34766 h 66675"/>
                <a:gd name="connsiteX2" fmla="*/ 34766 w 66675"/>
                <a:gd name="connsiteY2" fmla="*/ 62389 h 66675"/>
                <a:gd name="connsiteX3" fmla="*/ 62389 w 66675"/>
                <a:gd name="connsiteY3" fmla="*/ 34766 h 66675"/>
                <a:gd name="connsiteX4" fmla="*/ 34766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766" y="7144"/>
                  </a:move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50006"/>
                    <a:pt x="19526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8574"/>
                    <a:pt x="50006" y="7144"/>
                    <a:pt x="347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603">
              <a:extLst>
                <a:ext uri="{FF2B5EF4-FFF2-40B4-BE49-F238E27FC236}">
                  <a16:creationId xmlns="" xmlns:a16="http://schemas.microsoft.com/office/drawing/2014/main" id="{67DCDDCC-D55B-4C8B-8C01-BC05AF011AE3}"/>
                </a:ext>
              </a:extLst>
            </p:cNvPr>
            <p:cNvSpPr/>
            <p:nvPr/>
          </p:nvSpPr>
          <p:spPr>
            <a:xfrm>
              <a:off x="5896451" y="3007519"/>
              <a:ext cx="57150" cy="57150"/>
            </a:xfrm>
            <a:custGeom>
              <a:avLst/>
              <a:gdLst>
                <a:gd name="connsiteX0" fmla="*/ 7144 w 57150"/>
                <a:gd name="connsiteY0" fmla="*/ 30004 h 57150"/>
                <a:gd name="connsiteX1" fmla="*/ 30004 w 57150"/>
                <a:gd name="connsiteY1" fmla="*/ 52864 h 57150"/>
                <a:gd name="connsiteX2" fmla="*/ 52864 w 57150"/>
                <a:gd name="connsiteY2" fmla="*/ 30004 h 57150"/>
                <a:gd name="connsiteX3" fmla="*/ 30004 w 57150"/>
                <a:gd name="connsiteY3" fmla="*/ 7144 h 57150"/>
                <a:gd name="connsiteX4" fmla="*/ 7144 w 57150"/>
                <a:gd name="connsiteY4" fmla="*/ 3000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004"/>
                  </a:moveTo>
                  <a:cubicBezTo>
                    <a:pt x="7144" y="43339"/>
                    <a:pt x="17621" y="52864"/>
                    <a:pt x="30004" y="52864"/>
                  </a:cubicBezTo>
                  <a:cubicBezTo>
                    <a:pt x="43339" y="52864"/>
                    <a:pt x="52864" y="42386"/>
                    <a:pt x="52864" y="30004"/>
                  </a:cubicBezTo>
                  <a:cubicBezTo>
                    <a:pt x="52864" y="16669"/>
                    <a:pt x="42386" y="7144"/>
                    <a:pt x="30004" y="7144"/>
                  </a:cubicBezTo>
                  <a:cubicBezTo>
                    <a:pt x="17621" y="7144"/>
                    <a:pt x="7144" y="17621"/>
                    <a:pt x="714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604">
              <a:extLst>
                <a:ext uri="{FF2B5EF4-FFF2-40B4-BE49-F238E27FC236}">
                  <a16:creationId xmlns="" xmlns:a16="http://schemas.microsoft.com/office/drawing/2014/main" id="{451171E7-E9B3-4413-967F-4C61494D4524}"/>
                </a:ext>
              </a:extLst>
            </p:cNvPr>
            <p:cNvSpPr/>
            <p:nvPr/>
          </p:nvSpPr>
          <p:spPr>
            <a:xfrm>
              <a:off x="6256496" y="245506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9526" y="22384"/>
                    <a:pt x="22384" y="18574"/>
                    <a:pt x="22384" y="14764"/>
                  </a:cubicBez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605">
              <a:extLst>
                <a:ext uri="{FF2B5EF4-FFF2-40B4-BE49-F238E27FC236}">
                  <a16:creationId xmlns="" xmlns:a16="http://schemas.microsoft.com/office/drawing/2014/main" id="{441E99B7-13A7-49A1-9C87-C77A4EFFE47C}"/>
                </a:ext>
              </a:extLst>
            </p:cNvPr>
            <p:cNvSpPr/>
            <p:nvPr/>
          </p:nvSpPr>
          <p:spPr>
            <a:xfrm>
              <a:off x="5407819" y="3471386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39529 h 38100"/>
                <a:gd name="connsiteX2" fmla="*/ 7144 w 38100"/>
                <a:gd name="connsiteY2" fmla="*/ 23336 h 38100"/>
                <a:gd name="connsiteX3" fmla="*/ 23336 w 38100"/>
                <a:gd name="connsiteY3" fmla="*/ 7144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32279"/>
                    <a:pt x="32279" y="39529"/>
                    <a:pt x="23336" y="39529"/>
                  </a:cubicBezTo>
                  <a:cubicBezTo>
                    <a:pt x="14393" y="39529"/>
                    <a:pt x="7144" y="32279"/>
                    <a:pt x="7144" y="23336"/>
                  </a:cubicBezTo>
                  <a:cubicBezTo>
                    <a:pt x="7144" y="14393"/>
                    <a:pt x="14393" y="7144"/>
                    <a:pt x="23336" y="7144"/>
                  </a:cubicBezTo>
                  <a:cubicBezTo>
                    <a:pt x="32279" y="7144"/>
                    <a:pt x="39529" y="14393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606">
              <a:extLst>
                <a:ext uri="{FF2B5EF4-FFF2-40B4-BE49-F238E27FC236}">
                  <a16:creationId xmlns="" xmlns:a16="http://schemas.microsoft.com/office/drawing/2014/main" id="{8164ECA5-7C60-49F5-A318-0F70C4B7D9F9}"/>
                </a:ext>
              </a:extLst>
            </p:cNvPr>
            <p:cNvSpPr/>
            <p:nvPr/>
          </p:nvSpPr>
          <p:spPr>
            <a:xfrm>
              <a:off x="6014561" y="2881789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9049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ubicBezTo>
                    <a:pt x="18574" y="10001"/>
                    <a:pt x="16669" y="7144"/>
                    <a:pt x="12859" y="7144"/>
                  </a:cubicBezTo>
                  <a:cubicBezTo>
                    <a:pt x="9049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607">
              <a:extLst>
                <a:ext uri="{FF2B5EF4-FFF2-40B4-BE49-F238E27FC236}">
                  <a16:creationId xmlns="" xmlns:a16="http://schemas.microsoft.com/office/drawing/2014/main" id="{4C778A22-06B3-42CA-AF49-6A0B8EB9E15B}"/>
                </a:ext>
              </a:extLst>
            </p:cNvPr>
            <p:cNvSpPr/>
            <p:nvPr/>
          </p:nvSpPr>
          <p:spPr>
            <a:xfrm>
              <a:off x="5963126" y="2893219"/>
              <a:ext cx="76200" cy="85725"/>
            </a:xfrm>
            <a:custGeom>
              <a:avLst/>
              <a:gdLst>
                <a:gd name="connsiteX0" fmla="*/ 13811 w 76200"/>
                <a:gd name="connsiteY0" fmla="*/ 37624 h 85725"/>
                <a:gd name="connsiteX1" fmla="*/ 13811 w 76200"/>
                <a:gd name="connsiteY1" fmla="*/ 40481 h 85725"/>
                <a:gd name="connsiteX2" fmla="*/ 7144 w 76200"/>
                <a:gd name="connsiteY2" fmla="*/ 57626 h 85725"/>
                <a:gd name="connsiteX3" fmla="*/ 15716 w 76200"/>
                <a:gd name="connsiteY3" fmla="*/ 77629 h 85725"/>
                <a:gd name="connsiteX4" fmla="*/ 28099 w 76200"/>
                <a:gd name="connsiteY4" fmla="*/ 86201 h 85725"/>
                <a:gd name="connsiteX5" fmla="*/ 33814 w 76200"/>
                <a:gd name="connsiteY5" fmla="*/ 84296 h 85725"/>
                <a:gd name="connsiteX6" fmla="*/ 58579 w 76200"/>
                <a:gd name="connsiteY6" fmla="*/ 64294 h 85725"/>
                <a:gd name="connsiteX7" fmla="*/ 74771 w 76200"/>
                <a:gd name="connsiteY7" fmla="*/ 37624 h 85725"/>
                <a:gd name="connsiteX8" fmla="*/ 44291 w 76200"/>
                <a:gd name="connsiteY8" fmla="*/ 7144 h 85725"/>
                <a:gd name="connsiteX9" fmla="*/ 13811 w 76200"/>
                <a:gd name="connsiteY9" fmla="*/ 3762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13811" y="37624"/>
                  </a:moveTo>
                  <a:cubicBezTo>
                    <a:pt x="13811" y="38576"/>
                    <a:pt x="13811" y="39529"/>
                    <a:pt x="13811" y="40481"/>
                  </a:cubicBezTo>
                  <a:cubicBezTo>
                    <a:pt x="10001" y="45244"/>
                    <a:pt x="7144" y="50959"/>
                    <a:pt x="7144" y="57626"/>
                  </a:cubicBezTo>
                  <a:cubicBezTo>
                    <a:pt x="7144" y="65246"/>
                    <a:pt x="10954" y="71914"/>
                    <a:pt x="15716" y="77629"/>
                  </a:cubicBezTo>
                  <a:cubicBezTo>
                    <a:pt x="17621" y="82391"/>
                    <a:pt x="22384" y="86201"/>
                    <a:pt x="28099" y="86201"/>
                  </a:cubicBezTo>
                  <a:cubicBezTo>
                    <a:pt x="30004" y="86201"/>
                    <a:pt x="31909" y="85249"/>
                    <a:pt x="33814" y="84296"/>
                  </a:cubicBezTo>
                  <a:cubicBezTo>
                    <a:pt x="46196" y="84296"/>
                    <a:pt x="55721" y="75724"/>
                    <a:pt x="58579" y="64294"/>
                  </a:cubicBezTo>
                  <a:cubicBezTo>
                    <a:pt x="68104" y="58579"/>
                    <a:pt x="74771" y="49054"/>
                    <a:pt x="74771" y="37624"/>
                  </a:cubicBezTo>
                  <a:cubicBezTo>
                    <a:pt x="74771" y="20479"/>
                    <a:pt x="60484" y="7144"/>
                    <a:pt x="44291" y="7144"/>
                  </a:cubicBezTo>
                  <a:cubicBezTo>
                    <a:pt x="28099" y="7144"/>
                    <a:pt x="13811" y="20479"/>
                    <a:pt x="13811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608">
              <a:extLst>
                <a:ext uri="{FF2B5EF4-FFF2-40B4-BE49-F238E27FC236}">
                  <a16:creationId xmlns="" xmlns:a16="http://schemas.microsoft.com/office/drawing/2014/main" id="{672FBCCD-50F5-419A-A851-DFA911A4B513}"/>
                </a:ext>
              </a:extLst>
            </p:cNvPr>
            <p:cNvSpPr/>
            <p:nvPr/>
          </p:nvSpPr>
          <p:spPr>
            <a:xfrm>
              <a:off x="5599271" y="377332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9526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609">
              <a:extLst>
                <a:ext uri="{FF2B5EF4-FFF2-40B4-BE49-F238E27FC236}">
                  <a16:creationId xmlns="" xmlns:a16="http://schemas.microsoft.com/office/drawing/2014/main" id="{626CD2FD-199E-4FFF-BE1B-AA53A38FDEF7}"/>
                </a:ext>
              </a:extLst>
            </p:cNvPr>
            <p:cNvSpPr/>
            <p:nvPr/>
          </p:nvSpPr>
          <p:spPr>
            <a:xfrm>
              <a:off x="5607844" y="3741896"/>
              <a:ext cx="38100" cy="38100"/>
            </a:xfrm>
            <a:custGeom>
              <a:avLst/>
              <a:gdLst>
                <a:gd name="connsiteX0" fmla="*/ 23336 w 38100"/>
                <a:gd name="connsiteY0" fmla="*/ 7144 h 38100"/>
                <a:gd name="connsiteX1" fmla="*/ 7144 w 38100"/>
                <a:gd name="connsiteY1" fmla="*/ 23336 h 38100"/>
                <a:gd name="connsiteX2" fmla="*/ 23336 w 38100"/>
                <a:gd name="connsiteY2" fmla="*/ 39529 h 38100"/>
                <a:gd name="connsiteX3" fmla="*/ 39529 w 38100"/>
                <a:gd name="connsiteY3" fmla="*/ 23336 h 38100"/>
                <a:gd name="connsiteX4" fmla="*/ 23336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7144"/>
                  </a:move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2861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610">
              <a:extLst>
                <a:ext uri="{FF2B5EF4-FFF2-40B4-BE49-F238E27FC236}">
                  <a16:creationId xmlns="" xmlns:a16="http://schemas.microsoft.com/office/drawing/2014/main" id="{8EAE5441-692A-4B7C-978A-5AE98B0CD18A}"/>
                </a:ext>
              </a:extLst>
            </p:cNvPr>
            <p:cNvSpPr/>
            <p:nvPr/>
          </p:nvSpPr>
          <p:spPr>
            <a:xfrm>
              <a:off x="6123146" y="2626519"/>
              <a:ext cx="47625" cy="47625"/>
            </a:xfrm>
            <a:custGeom>
              <a:avLst/>
              <a:gdLst>
                <a:gd name="connsiteX0" fmla="*/ 28099 w 47625"/>
                <a:gd name="connsiteY0" fmla="*/ 49054 h 47625"/>
                <a:gd name="connsiteX1" fmla="*/ 49054 w 47625"/>
                <a:gd name="connsiteY1" fmla="*/ 28099 h 47625"/>
                <a:gd name="connsiteX2" fmla="*/ 28099 w 47625"/>
                <a:gd name="connsiteY2" fmla="*/ 7144 h 47625"/>
                <a:gd name="connsiteX3" fmla="*/ 7144 w 47625"/>
                <a:gd name="connsiteY3" fmla="*/ 28099 h 47625"/>
                <a:gd name="connsiteX4" fmla="*/ 28099 w 47625"/>
                <a:gd name="connsiteY4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8099" y="49054"/>
                  </a:moveTo>
                  <a:cubicBezTo>
                    <a:pt x="39529" y="49054"/>
                    <a:pt x="49054" y="39529"/>
                    <a:pt x="49054" y="28099"/>
                  </a:cubicBezTo>
                  <a:cubicBezTo>
                    <a:pt x="49054" y="16669"/>
                    <a:pt x="39529" y="7144"/>
                    <a:pt x="28099" y="7144"/>
                  </a:cubicBezTo>
                  <a:cubicBezTo>
                    <a:pt x="16669" y="7144"/>
                    <a:pt x="7144" y="16669"/>
                    <a:pt x="7144" y="28099"/>
                  </a:cubicBezTo>
                  <a:cubicBezTo>
                    <a:pt x="7144" y="39529"/>
                    <a:pt x="16669" y="49054"/>
                    <a:pt x="28099" y="49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611">
              <a:extLst>
                <a:ext uri="{FF2B5EF4-FFF2-40B4-BE49-F238E27FC236}">
                  <a16:creationId xmlns="" xmlns:a16="http://schemas.microsoft.com/office/drawing/2014/main" id="{6ED3BB1D-7F37-4755-B263-469FC0A3DFB0}"/>
                </a:ext>
              </a:extLst>
            </p:cNvPr>
            <p:cNvSpPr/>
            <p:nvPr/>
          </p:nvSpPr>
          <p:spPr>
            <a:xfrm>
              <a:off x="6023134" y="2957989"/>
              <a:ext cx="28575" cy="28575"/>
            </a:xfrm>
            <a:custGeom>
              <a:avLst/>
              <a:gdLst>
                <a:gd name="connsiteX0" fmla="*/ 7144 w 28575"/>
                <a:gd name="connsiteY0" fmla="*/ 15716 h 28575"/>
                <a:gd name="connsiteX1" fmla="*/ 15716 w 28575"/>
                <a:gd name="connsiteY1" fmla="*/ 24289 h 28575"/>
                <a:gd name="connsiteX2" fmla="*/ 24289 w 28575"/>
                <a:gd name="connsiteY2" fmla="*/ 15716 h 28575"/>
                <a:gd name="connsiteX3" fmla="*/ 15716 w 28575"/>
                <a:gd name="connsiteY3" fmla="*/ 7144 h 28575"/>
                <a:gd name="connsiteX4" fmla="*/ 7144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5716"/>
                  </a:move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001" y="8096"/>
                    <a:pt x="7144" y="11906"/>
                    <a:pt x="7144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612">
              <a:extLst>
                <a:ext uri="{FF2B5EF4-FFF2-40B4-BE49-F238E27FC236}">
                  <a16:creationId xmlns="" xmlns:a16="http://schemas.microsoft.com/office/drawing/2014/main" id="{FD8C070A-BF9D-425A-A7CC-D4D5455E2F60}"/>
                </a:ext>
              </a:extLst>
            </p:cNvPr>
            <p:cNvSpPr/>
            <p:nvPr/>
          </p:nvSpPr>
          <p:spPr>
            <a:xfrm>
              <a:off x="5868829" y="2835116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1434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6669" y="7144"/>
                    <a:pt x="7144" y="16669"/>
                    <a:pt x="7144" y="29051"/>
                  </a:cubicBezTo>
                  <a:cubicBezTo>
                    <a:pt x="7144" y="41434"/>
                    <a:pt x="16669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613">
              <a:extLst>
                <a:ext uri="{FF2B5EF4-FFF2-40B4-BE49-F238E27FC236}">
                  <a16:creationId xmlns="" xmlns:a16="http://schemas.microsoft.com/office/drawing/2014/main" id="{F03E7781-D197-4A5C-86A4-1D611CB34151}"/>
                </a:ext>
              </a:extLst>
            </p:cNvPr>
            <p:cNvSpPr/>
            <p:nvPr/>
          </p:nvSpPr>
          <p:spPr>
            <a:xfrm>
              <a:off x="5718334" y="3236119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614">
              <a:extLst>
                <a:ext uri="{FF2B5EF4-FFF2-40B4-BE49-F238E27FC236}">
                  <a16:creationId xmlns="" xmlns:a16="http://schemas.microsoft.com/office/drawing/2014/main" id="{5FE72B3E-96B8-4174-9A7E-95A66DA77102}"/>
                </a:ext>
              </a:extLst>
            </p:cNvPr>
            <p:cNvSpPr/>
            <p:nvPr/>
          </p:nvSpPr>
          <p:spPr>
            <a:xfrm>
              <a:off x="6134576" y="282368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615">
              <a:extLst>
                <a:ext uri="{FF2B5EF4-FFF2-40B4-BE49-F238E27FC236}">
                  <a16:creationId xmlns="" xmlns:a16="http://schemas.microsoft.com/office/drawing/2014/main" id="{D2D18D50-3BCF-48DF-A6FF-10A306A1134C}"/>
                </a:ext>
              </a:extLst>
            </p:cNvPr>
            <p:cNvSpPr/>
            <p:nvPr/>
          </p:nvSpPr>
          <p:spPr>
            <a:xfrm>
              <a:off x="6121241" y="284749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2861" y="7144"/>
                    <a:pt x="23336" y="7144"/>
                  </a:cubicBezTo>
                  <a:cubicBezTo>
                    <a:pt x="14764" y="7144"/>
                    <a:pt x="7144" y="13811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616">
              <a:extLst>
                <a:ext uri="{FF2B5EF4-FFF2-40B4-BE49-F238E27FC236}">
                  <a16:creationId xmlns="" xmlns:a16="http://schemas.microsoft.com/office/drawing/2014/main" id="{4409C187-F195-41EF-8F84-37A1DE2C5494}"/>
                </a:ext>
              </a:extLst>
            </p:cNvPr>
            <p:cNvSpPr/>
            <p:nvPr/>
          </p:nvSpPr>
          <p:spPr>
            <a:xfrm>
              <a:off x="5774531" y="3376136"/>
              <a:ext cx="76200" cy="95250"/>
            </a:xfrm>
            <a:custGeom>
              <a:avLst/>
              <a:gdLst>
                <a:gd name="connsiteX0" fmla="*/ 25241 w 76200"/>
                <a:gd name="connsiteY0" fmla="*/ 7144 h 95250"/>
                <a:gd name="connsiteX1" fmla="*/ 7144 w 76200"/>
                <a:gd name="connsiteY1" fmla="*/ 25241 h 95250"/>
                <a:gd name="connsiteX2" fmla="*/ 18574 w 76200"/>
                <a:gd name="connsiteY2" fmla="*/ 42386 h 95250"/>
                <a:gd name="connsiteX3" fmla="*/ 14764 w 76200"/>
                <a:gd name="connsiteY3" fmla="*/ 54769 h 95250"/>
                <a:gd name="connsiteX4" fmla="*/ 14764 w 76200"/>
                <a:gd name="connsiteY4" fmla="*/ 55721 h 95250"/>
                <a:gd name="connsiteX5" fmla="*/ 7144 w 76200"/>
                <a:gd name="connsiteY5" fmla="*/ 71914 h 95250"/>
                <a:gd name="connsiteX6" fmla="*/ 29051 w 76200"/>
                <a:gd name="connsiteY6" fmla="*/ 93821 h 95250"/>
                <a:gd name="connsiteX7" fmla="*/ 50959 w 76200"/>
                <a:gd name="connsiteY7" fmla="*/ 71914 h 95250"/>
                <a:gd name="connsiteX8" fmla="*/ 50959 w 76200"/>
                <a:gd name="connsiteY8" fmla="*/ 68104 h 95250"/>
                <a:gd name="connsiteX9" fmla="*/ 54769 w 76200"/>
                <a:gd name="connsiteY9" fmla="*/ 61436 h 95250"/>
                <a:gd name="connsiteX10" fmla="*/ 61436 w 76200"/>
                <a:gd name="connsiteY10" fmla="*/ 64294 h 95250"/>
                <a:gd name="connsiteX11" fmla="*/ 71914 w 76200"/>
                <a:gd name="connsiteY11" fmla="*/ 53816 h 95250"/>
                <a:gd name="connsiteX12" fmla="*/ 61436 w 76200"/>
                <a:gd name="connsiteY12" fmla="*/ 43339 h 95250"/>
                <a:gd name="connsiteX13" fmla="*/ 54769 w 76200"/>
                <a:gd name="connsiteY13" fmla="*/ 46196 h 95250"/>
                <a:gd name="connsiteX14" fmla="*/ 40481 w 76200"/>
                <a:gd name="connsiteY14" fmla="*/ 33814 h 95250"/>
                <a:gd name="connsiteX15" fmla="*/ 42386 w 76200"/>
                <a:gd name="connsiteY15" fmla="*/ 25241 h 95250"/>
                <a:gd name="connsiteX16" fmla="*/ 25241 w 76200"/>
                <a:gd name="connsiteY1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95250">
                  <a:moveTo>
                    <a:pt x="25241" y="7144"/>
                  </a:move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2861"/>
                    <a:pt x="11906" y="39529"/>
                    <a:pt x="18574" y="42386"/>
                  </a:cubicBezTo>
                  <a:cubicBezTo>
                    <a:pt x="15716" y="46196"/>
                    <a:pt x="14764" y="50006"/>
                    <a:pt x="14764" y="54769"/>
                  </a:cubicBezTo>
                  <a:cubicBezTo>
                    <a:pt x="14764" y="55721"/>
                    <a:pt x="14764" y="55721"/>
                    <a:pt x="14764" y="55721"/>
                  </a:cubicBezTo>
                  <a:cubicBezTo>
                    <a:pt x="10001" y="59531"/>
                    <a:pt x="7144" y="65246"/>
                    <a:pt x="7144" y="71914"/>
                  </a:cubicBezTo>
                  <a:cubicBezTo>
                    <a:pt x="7144" y="84296"/>
                    <a:pt x="16669" y="93821"/>
                    <a:pt x="29051" y="93821"/>
                  </a:cubicBezTo>
                  <a:cubicBezTo>
                    <a:pt x="41434" y="93821"/>
                    <a:pt x="50959" y="84296"/>
                    <a:pt x="50959" y="71914"/>
                  </a:cubicBezTo>
                  <a:cubicBezTo>
                    <a:pt x="50959" y="70961"/>
                    <a:pt x="50959" y="70009"/>
                    <a:pt x="50959" y="68104"/>
                  </a:cubicBezTo>
                  <a:cubicBezTo>
                    <a:pt x="52864" y="66199"/>
                    <a:pt x="53816" y="64294"/>
                    <a:pt x="54769" y="61436"/>
                  </a:cubicBezTo>
                  <a:cubicBezTo>
                    <a:pt x="56674" y="63341"/>
                    <a:pt x="59531" y="64294"/>
                    <a:pt x="61436" y="64294"/>
                  </a:cubicBezTo>
                  <a:cubicBezTo>
                    <a:pt x="67151" y="64294"/>
                    <a:pt x="71914" y="59531"/>
                    <a:pt x="71914" y="53816"/>
                  </a:cubicBezTo>
                  <a:cubicBezTo>
                    <a:pt x="71914" y="48101"/>
                    <a:pt x="67151" y="43339"/>
                    <a:pt x="61436" y="43339"/>
                  </a:cubicBezTo>
                  <a:cubicBezTo>
                    <a:pt x="58579" y="43339"/>
                    <a:pt x="56674" y="44291"/>
                    <a:pt x="54769" y="46196"/>
                  </a:cubicBezTo>
                  <a:cubicBezTo>
                    <a:pt x="51911" y="39529"/>
                    <a:pt x="47149" y="34766"/>
                    <a:pt x="40481" y="33814"/>
                  </a:cubicBezTo>
                  <a:cubicBezTo>
                    <a:pt x="41434" y="30956"/>
                    <a:pt x="42386" y="28099"/>
                    <a:pt x="42386" y="25241"/>
                  </a:cubicBezTo>
                  <a:cubicBezTo>
                    <a:pt x="43339" y="15716"/>
                    <a:pt x="34766" y="7144"/>
                    <a:pt x="252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617">
              <a:extLst>
                <a:ext uri="{FF2B5EF4-FFF2-40B4-BE49-F238E27FC236}">
                  <a16:creationId xmlns="" xmlns:a16="http://schemas.microsoft.com/office/drawing/2014/main" id="{807F035F-1966-4FF3-B0E9-250BDE830C7B}"/>
                </a:ext>
              </a:extLst>
            </p:cNvPr>
            <p:cNvSpPr/>
            <p:nvPr/>
          </p:nvSpPr>
          <p:spPr>
            <a:xfrm>
              <a:off x="5570696" y="3223736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7144 h 28575"/>
                <a:gd name="connsiteX2" fmla="*/ 7144 w 28575"/>
                <a:gd name="connsiteY2" fmla="*/ 17621 h 28575"/>
                <a:gd name="connsiteX3" fmla="*/ 17621 w 28575"/>
                <a:gd name="connsiteY3" fmla="*/ 28099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618">
              <a:extLst>
                <a:ext uri="{FF2B5EF4-FFF2-40B4-BE49-F238E27FC236}">
                  <a16:creationId xmlns="" xmlns:a16="http://schemas.microsoft.com/office/drawing/2014/main" id="{56EB519D-8826-49E9-A9A4-1E866E6AA571}"/>
                </a:ext>
              </a:extLst>
            </p:cNvPr>
            <p:cNvSpPr/>
            <p:nvPr/>
          </p:nvSpPr>
          <p:spPr>
            <a:xfrm>
              <a:off x="5915501" y="4155281"/>
              <a:ext cx="38100" cy="28575"/>
            </a:xfrm>
            <a:custGeom>
              <a:avLst/>
              <a:gdLst>
                <a:gd name="connsiteX0" fmla="*/ 7144 w 38100"/>
                <a:gd name="connsiteY0" fmla="*/ 20479 h 28575"/>
                <a:gd name="connsiteX1" fmla="*/ 14764 w 38100"/>
                <a:gd name="connsiteY1" fmla="*/ 28099 h 28575"/>
                <a:gd name="connsiteX2" fmla="*/ 22384 w 38100"/>
                <a:gd name="connsiteY2" fmla="*/ 20479 h 28575"/>
                <a:gd name="connsiteX3" fmla="*/ 28099 w 38100"/>
                <a:gd name="connsiteY3" fmla="*/ 23336 h 28575"/>
                <a:gd name="connsiteX4" fmla="*/ 35719 w 38100"/>
                <a:gd name="connsiteY4" fmla="*/ 15716 h 28575"/>
                <a:gd name="connsiteX5" fmla="*/ 28099 w 38100"/>
                <a:gd name="connsiteY5" fmla="*/ 7144 h 28575"/>
                <a:gd name="connsiteX6" fmla="*/ 20479 w 38100"/>
                <a:gd name="connsiteY6" fmla="*/ 14764 h 28575"/>
                <a:gd name="connsiteX7" fmla="*/ 14764 w 38100"/>
                <a:gd name="connsiteY7" fmla="*/ 11906 h 28575"/>
                <a:gd name="connsiteX8" fmla="*/ 7144 w 38100"/>
                <a:gd name="connsiteY8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8575">
                  <a:moveTo>
                    <a:pt x="7144" y="20479"/>
                  </a:moveTo>
                  <a:cubicBezTo>
                    <a:pt x="7144" y="25241"/>
                    <a:pt x="10954" y="28099"/>
                    <a:pt x="14764" y="28099"/>
                  </a:cubicBezTo>
                  <a:cubicBezTo>
                    <a:pt x="19526" y="28099"/>
                    <a:pt x="22384" y="24289"/>
                    <a:pt x="22384" y="20479"/>
                  </a:cubicBezTo>
                  <a:cubicBezTo>
                    <a:pt x="23336" y="22384"/>
                    <a:pt x="26194" y="23336"/>
                    <a:pt x="28099" y="23336"/>
                  </a:cubicBezTo>
                  <a:cubicBezTo>
                    <a:pt x="31909" y="23336"/>
                    <a:pt x="35719" y="19526"/>
                    <a:pt x="35719" y="15716"/>
                  </a:cubicBezTo>
                  <a:cubicBezTo>
                    <a:pt x="35719" y="11906"/>
                    <a:pt x="32861" y="7144"/>
                    <a:pt x="28099" y="7144"/>
                  </a:cubicBezTo>
                  <a:cubicBezTo>
                    <a:pt x="24289" y="7144"/>
                    <a:pt x="20479" y="10954"/>
                    <a:pt x="20479" y="14764"/>
                  </a:cubicBezTo>
                  <a:cubicBezTo>
                    <a:pt x="18574" y="12859"/>
                    <a:pt x="16669" y="11906"/>
                    <a:pt x="14764" y="11906"/>
                  </a:cubicBezTo>
                  <a:cubicBezTo>
                    <a:pt x="10001" y="11906"/>
                    <a:pt x="7144" y="15716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619">
              <a:extLst>
                <a:ext uri="{FF2B5EF4-FFF2-40B4-BE49-F238E27FC236}">
                  <a16:creationId xmlns="" xmlns:a16="http://schemas.microsoft.com/office/drawing/2014/main" id="{DE7A9803-93FA-4AE2-92F3-51A46B2C9F28}"/>
                </a:ext>
              </a:extLst>
            </p:cNvPr>
            <p:cNvSpPr/>
            <p:nvPr/>
          </p:nvSpPr>
          <p:spPr>
            <a:xfrm>
              <a:off x="5491639" y="3211354"/>
              <a:ext cx="66675" cy="66675"/>
            </a:xfrm>
            <a:custGeom>
              <a:avLst/>
              <a:gdLst>
                <a:gd name="connsiteX0" fmla="*/ 37624 w 66675"/>
                <a:gd name="connsiteY0" fmla="*/ 68104 h 66675"/>
                <a:gd name="connsiteX1" fmla="*/ 68104 w 66675"/>
                <a:gd name="connsiteY1" fmla="*/ 37624 h 66675"/>
                <a:gd name="connsiteX2" fmla="*/ 37624 w 66675"/>
                <a:gd name="connsiteY2" fmla="*/ 7144 h 66675"/>
                <a:gd name="connsiteX3" fmla="*/ 7144 w 66675"/>
                <a:gd name="connsiteY3" fmla="*/ 37624 h 66675"/>
                <a:gd name="connsiteX4" fmla="*/ 37624 w 66675"/>
                <a:gd name="connsiteY4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7624" y="68104"/>
                  </a:moveTo>
                  <a:cubicBezTo>
                    <a:pt x="54769" y="68104"/>
                    <a:pt x="68104" y="54769"/>
                    <a:pt x="68104" y="37624"/>
                  </a:cubicBezTo>
                  <a:cubicBezTo>
                    <a:pt x="68104" y="20479"/>
                    <a:pt x="54769" y="7144"/>
                    <a:pt x="37624" y="7144"/>
                  </a:cubicBezTo>
                  <a:cubicBezTo>
                    <a:pt x="20479" y="7144"/>
                    <a:pt x="7144" y="20479"/>
                    <a:pt x="7144" y="37624"/>
                  </a:cubicBezTo>
                  <a:cubicBezTo>
                    <a:pt x="7144" y="54769"/>
                    <a:pt x="20479" y="68104"/>
                    <a:pt x="37624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620">
              <a:extLst>
                <a:ext uri="{FF2B5EF4-FFF2-40B4-BE49-F238E27FC236}">
                  <a16:creationId xmlns="" xmlns:a16="http://schemas.microsoft.com/office/drawing/2014/main" id="{11D611C3-53F2-4EDF-9AA4-6CBB17019622}"/>
                </a:ext>
              </a:extLst>
            </p:cNvPr>
            <p:cNvSpPr/>
            <p:nvPr/>
          </p:nvSpPr>
          <p:spPr>
            <a:xfrm>
              <a:off x="5838349" y="3117056"/>
              <a:ext cx="76200" cy="85725"/>
            </a:xfrm>
            <a:custGeom>
              <a:avLst/>
              <a:gdLst>
                <a:gd name="connsiteX0" fmla="*/ 49054 w 76200"/>
                <a:gd name="connsiteY0" fmla="*/ 64294 h 85725"/>
                <a:gd name="connsiteX1" fmla="*/ 73819 w 76200"/>
                <a:gd name="connsiteY1" fmla="*/ 39529 h 85725"/>
                <a:gd name="connsiteX2" fmla="*/ 55721 w 76200"/>
                <a:gd name="connsiteY2" fmla="*/ 15716 h 85725"/>
                <a:gd name="connsiteX3" fmla="*/ 35719 w 76200"/>
                <a:gd name="connsiteY3" fmla="*/ 7144 h 85725"/>
                <a:gd name="connsiteX4" fmla="*/ 8096 w 76200"/>
                <a:gd name="connsiteY4" fmla="*/ 34766 h 85725"/>
                <a:gd name="connsiteX5" fmla="*/ 15716 w 76200"/>
                <a:gd name="connsiteY5" fmla="*/ 53816 h 85725"/>
                <a:gd name="connsiteX6" fmla="*/ 7144 w 76200"/>
                <a:gd name="connsiteY6" fmla="*/ 67151 h 85725"/>
                <a:gd name="connsiteX7" fmla="*/ 22384 w 76200"/>
                <a:gd name="connsiteY7" fmla="*/ 82391 h 85725"/>
                <a:gd name="connsiteX8" fmla="*/ 37624 w 76200"/>
                <a:gd name="connsiteY8" fmla="*/ 67151 h 85725"/>
                <a:gd name="connsiteX9" fmla="*/ 36671 w 76200"/>
                <a:gd name="connsiteY9" fmla="*/ 62389 h 85725"/>
                <a:gd name="connsiteX10" fmla="*/ 40481 w 76200"/>
                <a:gd name="connsiteY10" fmla="*/ 62389 h 85725"/>
                <a:gd name="connsiteX11" fmla="*/ 49054 w 76200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85725">
                  <a:moveTo>
                    <a:pt x="49054" y="64294"/>
                  </a:moveTo>
                  <a:cubicBezTo>
                    <a:pt x="62389" y="64294"/>
                    <a:pt x="73819" y="53816"/>
                    <a:pt x="73819" y="39529"/>
                  </a:cubicBezTo>
                  <a:cubicBezTo>
                    <a:pt x="73819" y="28099"/>
                    <a:pt x="66199" y="18574"/>
                    <a:pt x="55721" y="15716"/>
                  </a:cubicBezTo>
                  <a:cubicBezTo>
                    <a:pt x="50959" y="10001"/>
                    <a:pt x="43339" y="7144"/>
                    <a:pt x="35719" y="7144"/>
                  </a:cubicBezTo>
                  <a:cubicBezTo>
                    <a:pt x="20479" y="7144"/>
                    <a:pt x="8096" y="19526"/>
                    <a:pt x="8096" y="34766"/>
                  </a:cubicBezTo>
                  <a:cubicBezTo>
                    <a:pt x="8096" y="42386"/>
                    <a:pt x="10954" y="49054"/>
                    <a:pt x="15716" y="53816"/>
                  </a:cubicBezTo>
                  <a:cubicBezTo>
                    <a:pt x="10954" y="56674"/>
                    <a:pt x="7144" y="61436"/>
                    <a:pt x="7144" y="67151"/>
                  </a:cubicBezTo>
                  <a:cubicBezTo>
                    <a:pt x="7144" y="75724"/>
                    <a:pt x="13811" y="82391"/>
                    <a:pt x="22384" y="82391"/>
                  </a:cubicBezTo>
                  <a:cubicBezTo>
                    <a:pt x="30956" y="82391"/>
                    <a:pt x="37624" y="75724"/>
                    <a:pt x="37624" y="67151"/>
                  </a:cubicBezTo>
                  <a:cubicBezTo>
                    <a:pt x="37624" y="65246"/>
                    <a:pt x="37624" y="63341"/>
                    <a:pt x="36671" y="62389"/>
                  </a:cubicBezTo>
                  <a:cubicBezTo>
                    <a:pt x="37624" y="62389"/>
                    <a:pt x="38576" y="62389"/>
                    <a:pt x="40481" y="62389"/>
                  </a:cubicBezTo>
                  <a:cubicBezTo>
                    <a:pt x="43339" y="63341"/>
                    <a:pt x="46196" y="64294"/>
                    <a:pt x="4905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621">
              <a:extLst>
                <a:ext uri="{FF2B5EF4-FFF2-40B4-BE49-F238E27FC236}">
                  <a16:creationId xmlns="" xmlns:a16="http://schemas.microsoft.com/office/drawing/2014/main" id="{8634C5C7-E307-4A62-8393-CA0814A74D64}"/>
                </a:ext>
              </a:extLst>
            </p:cNvPr>
            <p:cNvSpPr/>
            <p:nvPr/>
          </p:nvSpPr>
          <p:spPr>
            <a:xfrm>
              <a:off x="5675471" y="3245644"/>
              <a:ext cx="28575" cy="28575"/>
            </a:xfrm>
            <a:custGeom>
              <a:avLst/>
              <a:gdLst>
                <a:gd name="connsiteX0" fmla="*/ 7144 w 28575"/>
                <a:gd name="connsiteY0" fmla="*/ 18574 h 28575"/>
                <a:gd name="connsiteX1" fmla="*/ 18574 w 28575"/>
                <a:gd name="connsiteY1" fmla="*/ 30004 h 28575"/>
                <a:gd name="connsiteX2" fmla="*/ 30004 w 28575"/>
                <a:gd name="connsiteY2" fmla="*/ 18574 h 28575"/>
                <a:gd name="connsiteX3" fmla="*/ 18574 w 28575"/>
                <a:gd name="connsiteY3" fmla="*/ 7144 h 28575"/>
                <a:gd name="connsiteX4" fmla="*/ 714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8574"/>
                  </a:move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ubicBezTo>
                    <a:pt x="12859" y="7144"/>
                    <a:pt x="7144" y="12859"/>
                    <a:pt x="714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622">
              <a:extLst>
                <a:ext uri="{FF2B5EF4-FFF2-40B4-BE49-F238E27FC236}">
                  <a16:creationId xmlns="" xmlns:a16="http://schemas.microsoft.com/office/drawing/2014/main" id="{CB924AE3-6B79-4DA3-96B9-8B9476144875}"/>
                </a:ext>
              </a:extLst>
            </p:cNvPr>
            <p:cNvSpPr/>
            <p:nvPr/>
          </p:nvSpPr>
          <p:spPr>
            <a:xfrm>
              <a:off x="5369719" y="3549491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3811"/>
                    <a:pt x="31909" y="7144"/>
                    <a:pt x="23336" y="7144"/>
                  </a:cubicBez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2861"/>
                    <a:pt x="14764" y="39529"/>
                    <a:pt x="23336" y="39529"/>
                  </a:cubicBezTo>
                  <a:cubicBezTo>
                    <a:pt x="31909" y="40481"/>
                    <a:pt x="39529" y="32861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623">
              <a:extLst>
                <a:ext uri="{FF2B5EF4-FFF2-40B4-BE49-F238E27FC236}">
                  <a16:creationId xmlns="" xmlns:a16="http://schemas.microsoft.com/office/drawing/2014/main" id="{A87B32BC-BBE6-4151-AFC5-A51AD2134552}"/>
                </a:ext>
              </a:extLst>
            </p:cNvPr>
            <p:cNvSpPr/>
            <p:nvPr/>
          </p:nvSpPr>
          <p:spPr>
            <a:xfrm>
              <a:off x="5723096" y="36475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2859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30004"/>
                    <a:pt x="13811" y="35719"/>
                    <a:pt x="21431" y="35719"/>
                  </a:cubicBezTo>
                  <a:cubicBezTo>
                    <a:pt x="29051" y="35719"/>
                    <a:pt x="35719" y="30004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624">
              <a:extLst>
                <a:ext uri="{FF2B5EF4-FFF2-40B4-BE49-F238E27FC236}">
                  <a16:creationId xmlns="" xmlns:a16="http://schemas.microsoft.com/office/drawing/2014/main" id="{A6F744AD-FC3A-4D51-92F1-8D1B5CB1F43C}"/>
                </a:ext>
              </a:extLst>
            </p:cNvPr>
            <p:cNvSpPr/>
            <p:nvPr/>
          </p:nvSpPr>
          <p:spPr>
            <a:xfrm>
              <a:off x="6036469" y="2917984"/>
              <a:ext cx="161925" cy="133350"/>
            </a:xfrm>
            <a:custGeom>
              <a:avLst/>
              <a:gdLst>
                <a:gd name="connsiteX0" fmla="*/ 74771 w 161925"/>
                <a:gd name="connsiteY0" fmla="*/ 30004 h 133350"/>
                <a:gd name="connsiteX1" fmla="*/ 77629 w 161925"/>
                <a:gd name="connsiteY1" fmla="*/ 21431 h 133350"/>
                <a:gd name="connsiteX2" fmla="*/ 63341 w 161925"/>
                <a:gd name="connsiteY2" fmla="*/ 7144 h 133350"/>
                <a:gd name="connsiteX3" fmla="*/ 49054 w 161925"/>
                <a:gd name="connsiteY3" fmla="*/ 21431 h 133350"/>
                <a:gd name="connsiteX4" fmla="*/ 49054 w 161925"/>
                <a:gd name="connsiteY4" fmla="*/ 24289 h 133350"/>
                <a:gd name="connsiteX5" fmla="*/ 22384 w 161925"/>
                <a:gd name="connsiteY5" fmla="*/ 56674 h 133350"/>
                <a:gd name="connsiteX6" fmla="*/ 27146 w 161925"/>
                <a:gd name="connsiteY6" fmla="*/ 72866 h 133350"/>
                <a:gd name="connsiteX7" fmla="*/ 25241 w 161925"/>
                <a:gd name="connsiteY7" fmla="*/ 72866 h 133350"/>
                <a:gd name="connsiteX8" fmla="*/ 7144 w 161925"/>
                <a:gd name="connsiteY8" fmla="*/ 90964 h 133350"/>
                <a:gd name="connsiteX9" fmla="*/ 25241 w 161925"/>
                <a:gd name="connsiteY9" fmla="*/ 109061 h 133350"/>
                <a:gd name="connsiteX10" fmla="*/ 42386 w 161925"/>
                <a:gd name="connsiteY10" fmla="*/ 93821 h 133350"/>
                <a:gd name="connsiteX11" fmla="*/ 78581 w 161925"/>
                <a:gd name="connsiteY11" fmla="*/ 130016 h 133350"/>
                <a:gd name="connsiteX12" fmla="*/ 114776 w 161925"/>
                <a:gd name="connsiteY12" fmla="*/ 93821 h 133350"/>
                <a:gd name="connsiteX13" fmla="*/ 109061 w 161925"/>
                <a:gd name="connsiteY13" fmla="*/ 73819 h 133350"/>
                <a:gd name="connsiteX14" fmla="*/ 124301 w 161925"/>
                <a:gd name="connsiteY14" fmla="*/ 80486 h 133350"/>
                <a:gd name="connsiteX15" fmla="*/ 146209 w 161925"/>
                <a:gd name="connsiteY15" fmla="*/ 61436 h 133350"/>
                <a:gd name="connsiteX16" fmla="*/ 151924 w 161925"/>
                <a:gd name="connsiteY16" fmla="*/ 63341 h 133350"/>
                <a:gd name="connsiteX17" fmla="*/ 163354 w 161925"/>
                <a:gd name="connsiteY17" fmla="*/ 51911 h 133350"/>
                <a:gd name="connsiteX18" fmla="*/ 151924 w 161925"/>
                <a:gd name="connsiteY18" fmla="*/ 40481 h 133350"/>
                <a:gd name="connsiteX19" fmla="*/ 142399 w 161925"/>
                <a:gd name="connsiteY19" fmla="*/ 46196 h 133350"/>
                <a:gd name="connsiteX20" fmla="*/ 124301 w 161925"/>
                <a:gd name="connsiteY20" fmla="*/ 36671 h 133350"/>
                <a:gd name="connsiteX21" fmla="*/ 102394 w 161925"/>
                <a:gd name="connsiteY21" fmla="*/ 58579 h 133350"/>
                <a:gd name="connsiteX22" fmla="*/ 105251 w 161925"/>
                <a:gd name="connsiteY22" fmla="*/ 70009 h 133350"/>
                <a:gd name="connsiteX23" fmla="*/ 88106 w 161925"/>
                <a:gd name="connsiteY23" fmla="*/ 59531 h 133350"/>
                <a:gd name="connsiteX24" fmla="*/ 88106 w 161925"/>
                <a:gd name="connsiteY24" fmla="*/ 58579 h 133350"/>
                <a:gd name="connsiteX25" fmla="*/ 74771 w 161925"/>
                <a:gd name="connsiteY25" fmla="*/ 30004 h 133350"/>
                <a:gd name="connsiteX26" fmla="*/ 42386 w 161925"/>
                <a:gd name="connsiteY26" fmla="*/ 91916 h 133350"/>
                <a:gd name="connsiteX27" fmla="*/ 42386 w 161925"/>
                <a:gd name="connsiteY27" fmla="*/ 89059 h 133350"/>
                <a:gd name="connsiteX28" fmla="*/ 43339 w 161925"/>
                <a:gd name="connsiteY28" fmla="*/ 89059 h 133350"/>
                <a:gd name="connsiteX29" fmla="*/ 42386 w 161925"/>
                <a:gd name="connsiteY29" fmla="*/ 919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925" h="133350">
                  <a:moveTo>
                    <a:pt x="74771" y="30004"/>
                  </a:moveTo>
                  <a:cubicBezTo>
                    <a:pt x="76676" y="28099"/>
                    <a:pt x="77629" y="25241"/>
                    <a:pt x="77629" y="21431"/>
                  </a:cubicBezTo>
                  <a:cubicBezTo>
                    <a:pt x="77629" y="13811"/>
                    <a:pt x="70961" y="7144"/>
                    <a:pt x="63341" y="7144"/>
                  </a:cubicBezTo>
                  <a:cubicBezTo>
                    <a:pt x="55721" y="7144"/>
                    <a:pt x="49054" y="13811"/>
                    <a:pt x="49054" y="21431"/>
                  </a:cubicBezTo>
                  <a:cubicBezTo>
                    <a:pt x="49054" y="22384"/>
                    <a:pt x="49054" y="23336"/>
                    <a:pt x="49054" y="24289"/>
                  </a:cubicBezTo>
                  <a:cubicBezTo>
                    <a:pt x="33814" y="27146"/>
                    <a:pt x="22384" y="40481"/>
                    <a:pt x="22384" y="56674"/>
                  </a:cubicBezTo>
                  <a:cubicBezTo>
                    <a:pt x="22384" y="62389"/>
                    <a:pt x="24289" y="68104"/>
                    <a:pt x="27146" y="72866"/>
                  </a:cubicBezTo>
                  <a:cubicBezTo>
                    <a:pt x="26194" y="72866"/>
                    <a:pt x="26194" y="72866"/>
                    <a:pt x="25241" y="72866"/>
                  </a:cubicBezTo>
                  <a:cubicBezTo>
                    <a:pt x="15716" y="72866"/>
                    <a:pt x="7144" y="80486"/>
                    <a:pt x="7144" y="90964"/>
                  </a:cubicBezTo>
                  <a:cubicBezTo>
                    <a:pt x="7144" y="101441"/>
                    <a:pt x="14764" y="109061"/>
                    <a:pt x="25241" y="109061"/>
                  </a:cubicBezTo>
                  <a:cubicBezTo>
                    <a:pt x="33814" y="109061"/>
                    <a:pt x="41434" y="102394"/>
                    <a:pt x="42386" y="93821"/>
                  </a:cubicBezTo>
                  <a:cubicBezTo>
                    <a:pt x="42386" y="113824"/>
                    <a:pt x="58579" y="130016"/>
                    <a:pt x="78581" y="130016"/>
                  </a:cubicBezTo>
                  <a:cubicBezTo>
                    <a:pt x="98584" y="130016"/>
                    <a:pt x="114776" y="113824"/>
                    <a:pt x="114776" y="93821"/>
                  </a:cubicBezTo>
                  <a:cubicBezTo>
                    <a:pt x="114776" y="86201"/>
                    <a:pt x="112871" y="79534"/>
                    <a:pt x="109061" y="73819"/>
                  </a:cubicBezTo>
                  <a:cubicBezTo>
                    <a:pt x="112871" y="77629"/>
                    <a:pt x="118586" y="80486"/>
                    <a:pt x="124301" y="80486"/>
                  </a:cubicBezTo>
                  <a:cubicBezTo>
                    <a:pt x="135731" y="80486"/>
                    <a:pt x="144304" y="71914"/>
                    <a:pt x="146209" y="61436"/>
                  </a:cubicBezTo>
                  <a:cubicBezTo>
                    <a:pt x="148114" y="62389"/>
                    <a:pt x="150019" y="63341"/>
                    <a:pt x="151924" y="63341"/>
                  </a:cubicBezTo>
                  <a:cubicBezTo>
                    <a:pt x="158591" y="63341"/>
                    <a:pt x="163354" y="58579"/>
                    <a:pt x="163354" y="51911"/>
                  </a:cubicBezTo>
                  <a:cubicBezTo>
                    <a:pt x="163354" y="45244"/>
                    <a:pt x="158591" y="40481"/>
                    <a:pt x="151924" y="40481"/>
                  </a:cubicBezTo>
                  <a:cubicBezTo>
                    <a:pt x="148114" y="40481"/>
                    <a:pt x="144304" y="42386"/>
                    <a:pt x="142399" y="46196"/>
                  </a:cubicBezTo>
                  <a:cubicBezTo>
                    <a:pt x="138589" y="40481"/>
                    <a:pt x="131921" y="36671"/>
                    <a:pt x="124301" y="36671"/>
                  </a:cubicBezTo>
                  <a:cubicBezTo>
                    <a:pt x="111919" y="36671"/>
                    <a:pt x="102394" y="46196"/>
                    <a:pt x="102394" y="58579"/>
                  </a:cubicBezTo>
                  <a:cubicBezTo>
                    <a:pt x="102394" y="62389"/>
                    <a:pt x="103346" y="66199"/>
                    <a:pt x="105251" y="70009"/>
                  </a:cubicBezTo>
                  <a:cubicBezTo>
                    <a:pt x="100489" y="65246"/>
                    <a:pt x="94774" y="61436"/>
                    <a:pt x="88106" y="59531"/>
                  </a:cubicBezTo>
                  <a:cubicBezTo>
                    <a:pt x="88106" y="59531"/>
                    <a:pt x="88106" y="58579"/>
                    <a:pt x="88106" y="58579"/>
                  </a:cubicBezTo>
                  <a:cubicBezTo>
                    <a:pt x="89059" y="46196"/>
                    <a:pt x="83344" y="36671"/>
                    <a:pt x="74771" y="30004"/>
                  </a:cubicBezTo>
                  <a:close/>
                  <a:moveTo>
                    <a:pt x="42386" y="91916"/>
                  </a:moveTo>
                  <a:cubicBezTo>
                    <a:pt x="42386" y="90964"/>
                    <a:pt x="42386" y="90011"/>
                    <a:pt x="42386" y="89059"/>
                  </a:cubicBezTo>
                  <a:cubicBezTo>
                    <a:pt x="42386" y="89059"/>
                    <a:pt x="42386" y="89059"/>
                    <a:pt x="43339" y="89059"/>
                  </a:cubicBezTo>
                  <a:cubicBezTo>
                    <a:pt x="43339" y="89059"/>
                    <a:pt x="42386" y="90964"/>
                    <a:pt x="42386" y="91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625">
              <a:extLst>
                <a:ext uri="{FF2B5EF4-FFF2-40B4-BE49-F238E27FC236}">
                  <a16:creationId xmlns="" xmlns:a16="http://schemas.microsoft.com/office/drawing/2014/main" id="{203AA0C5-FE0E-4016-AEB1-603D418963B7}"/>
                </a:ext>
              </a:extLst>
            </p:cNvPr>
            <p:cNvSpPr/>
            <p:nvPr/>
          </p:nvSpPr>
          <p:spPr>
            <a:xfrm>
              <a:off x="5822156" y="374189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626">
              <a:extLst>
                <a:ext uri="{FF2B5EF4-FFF2-40B4-BE49-F238E27FC236}">
                  <a16:creationId xmlns="" xmlns:a16="http://schemas.microsoft.com/office/drawing/2014/main" id="{DF0C058A-FFFD-402A-86CE-5A7B5B77DF65}"/>
                </a:ext>
              </a:extLst>
            </p:cNvPr>
            <p:cNvSpPr/>
            <p:nvPr/>
          </p:nvSpPr>
          <p:spPr>
            <a:xfrm>
              <a:off x="5948839" y="2976086"/>
              <a:ext cx="28575" cy="28575"/>
            </a:xfrm>
            <a:custGeom>
              <a:avLst/>
              <a:gdLst>
                <a:gd name="connsiteX0" fmla="*/ 15716 w 28575"/>
                <a:gd name="connsiteY0" fmla="*/ 24289 h 28575"/>
                <a:gd name="connsiteX1" fmla="*/ 24289 w 28575"/>
                <a:gd name="connsiteY1" fmla="*/ 15716 h 28575"/>
                <a:gd name="connsiteX2" fmla="*/ 15716 w 28575"/>
                <a:gd name="connsiteY2" fmla="*/ 7144 h 28575"/>
                <a:gd name="connsiteX3" fmla="*/ 7144 w 28575"/>
                <a:gd name="connsiteY3" fmla="*/ 15716 h 28575"/>
                <a:gd name="connsiteX4" fmla="*/ 15716 w 28575"/>
                <a:gd name="connsiteY4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24289"/>
                  </a:move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8096" y="20479"/>
                    <a:pt x="11906" y="24289"/>
                    <a:pt x="15716" y="24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627">
              <a:extLst>
                <a:ext uri="{FF2B5EF4-FFF2-40B4-BE49-F238E27FC236}">
                  <a16:creationId xmlns="" xmlns:a16="http://schemas.microsoft.com/office/drawing/2014/main" id="{E64CF63B-CA50-45F7-99C4-E9E2C6B8FED4}"/>
                </a:ext>
              </a:extLst>
            </p:cNvPr>
            <p:cNvSpPr/>
            <p:nvPr/>
          </p:nvSpPr>
          <p:spPr>
            <a:xfrm>
              <a:off x="5656094" y="3041809"/>
              <a:ext cx="95250" cy="114300"/>
            </a:xfrm>
            <a:custGeom>
              <a:avLst/>
              <a:gdLst>
                <a:gd name="connsiteX0" fmla="*/ 20806 w 95250"/>
                <a:gd name="connsiteY0" fmla="*/ 90964 h 114300"/>
                <a:gd name="connsiteX1" fmla="*/ 27474 w 95250"/>
                <a:gd name="connsiteY1" fmla="*/ 89059 h 114300"/>
                <a:gd name="connsiteX2" fmla="*/ 57954 w 95250"/>
                <a:gd name="connsiteY2" fmla="*/ 108109 h 114300"/>
                <a:gd name="connsiteX3" fmla="*/ 92244 w 95250"/>
                <a:gd name="connsiteY3" fmla="*/ 73819 h 114300"/>
                <a:gd name="connsiteX4" fmla="*/ 63669 w 95250"/>
                <a:gd name="connsiteY4" fmla="*/ 40481 h 114300"/>
                <a:gd name="connsiteX5" fmla="*/ 64621 w 95250"/>
                <a:gd name="connsiteY5" fmla="*/ 33814 h 114300"/>
                <a:gd name="connsiteX6" fmla="*/ 37951 w 95250"/>
                <a:gd name="connsiteY6" fmla="*/ 7144 h 114300"/>
                <a:gd name="connsiteX7" fmla="*/ 11281 w 95250"/>
                <a:gd name="connsiteY7" fmla="*/ 33814 h 114300"/>
                <a:gd name="connsiteX8" fmla="*/ 28426 w 95250"/>
                <a:gd name="connsiteY8" fmla="*/ 58579 h 114300"/>
                <a:gd name="connsiteX9" fmla="*/ 27474 w 95250"/>
                <a:gd name="connsiteY9" fmla="*/ 61436 h 114300"/>
                <a:gd name="connsiteX10" fmla="*/ 22711 w 95250"/>
                <a:gd name="connsiteY10" fmla="*/ 60484 h 114300"/>
                <a:gd name="connsiteX11" fmla="*/ 7471 w 95250"/>
                <a:gd name="connsiteY11" fmla="*/ 75724 h 114300"/>
                <a:gd name="connsiteX12" fmla="*/ 20806 w 95250"/>
                <a:gd name="connsiteY12" fmla="*/ 909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14300">
                  <a:moveTo>
                    <a:pt x="20806" y="90964"/>
                  </a:moveTo>
                  <a:cubicBezTo>
                    <a:pt x="22711" y="90964"/>
                    <a:pt x="25569" y="90011"/>
                    <a:pt x="27474" y="89059"/>
                  </a:cubicBezTo>
                  <a:cubicBezTo>
                    <a:pt x="33189" y="100489"/>
                    <a:pt x="44619" y="108109"/>
                    <a:pt x="57954" y="108109"/>
                  </a:cubicBezTo>
                  <a:cubicBezTo>
                    <a:pt x="77004" y="108109"/>
                    <a:pt x="92244" y="92869"/>
                    <a:pt x="92244" y="73819"/>
                  </a:cubicBezTo>
                  <a:cubicBezTo>
                    <a:pt x="92244" y="56674"/>
                    <a:pt x="79861" y="43339"/>
                    <a:pt x="63669" y="40481"/>
                  </a:cubicBezTo>
                  <a:cubicBezTo>
                    <a:pt x="64621" y="38576"/>
                    <a:pt x="64621" y="36671"/>
                    <a:pt x="64621" y="33814"/>
                  </a:cubicBezTo>
                  <a:cubicBezTo>
                    <a:pt x="64621" y="18574"/>
                    <a:pt x="52239" y="7144"/>
                    <a:pt x="37951" y="7144"/>
                  </a:cubicBezTo>
                  <a:cubicBezTo>
                    <a:pt x="22711" y="7144"/>
                    <a:pt x="11281" y="19526"/>
                    <a:pt x="11281" y="33814"/>
                  </a:cubicBezTo>
                  <a:cubicBezTo>
                    <a:pt x="11281" y="45244"/>
                    <a:pt x="17949" y="54769"/>
                    <a:pt x="28426" y="58579"/>
                  </a:cubicBezTo>
                  <a:cubicBezTo>
                    <a:pt x="28426" y="59531"/>
                    <a:pt x="27474" y="60484"/>
                    <a:pt x="27474" y="61436"/>
                  </a:cubicBezTo>
                  <a:cubicBezTo>
                    <a:pt x="25569" y="60484"/>
                    <a:pt x="24616" y="60484"/>
                    <a:pt x="22711" y="60484"/>
                  </a:cubicBezTo>
                  <a:cubicBezTo>
                    <a:pt x="14139" y="60484"/>
                    <a:pt x="7471" y="67151"/>
                    <a:pt x="7471" y="75724"/>
                  </a:cubicBezTo>
                  <a:cubicBezTo>
                    <a:pt x="5566" y="84296"/>
                    <a:pt x="12234" y="90964"/>
                    <a:pt x="20806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628">
              <a:extLst>
                <a:ext uri="{FF2B5EF4-FFF2-40B4-BE49-F238E27FC236}">
                  <a16:creationId xmlns="" xmlns:a16="http://schemas.microsoft.com/office/drawing/2014/main" id="{F2796F6D-3654-48E5-A34E-657C3C0A3577}"/>
                </a:ext>
              </a:extLst>
            </p:cNvPr>
            <p:cNvSpPr/>
            <p:nvPr/>
          </p:nvSpPr>
          <p:spPr>
            <a:xfrm>
              <a:off x="5755481" y="4182904"/>
              <a:ext cx="57150" cy="57150"/>
            </a:xfrm>
            <a:custGeom>
              <a:avLst/>
              <a:gdLst>
                <a:gd name="connsiteX0" fmla="*/ 31909 w 57150"/>
                <a:gd name="connsiteY0" fmla="*/ 7144 h 57150"/>
                <a:gd name="connsiteX1" fmla="*/ 7144 w 57150"/>
                <a:gd name="connsiteY1" fmla="*/ 31909 h 57150"/>
                <a:gd name="connsiteX2" fmla="*/ 31909 w 57150"/>
                <a:gd name="connsiteY2" fmla="*/ 56674 h 57150"/>
                <a:gd name="connsiteX3" fmla="*/ 56674 w 57150"/>
                <a:gd name="connsiteY3" fmla="*/ 31909 h 57150"/>
                <a:gd name="connsiteX4" fmla="*/ 31909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7144"/>
                  </a:moveTo>
                  <a:cubicBezTo>
                    <a:pt x="18574" y="7144"/>
                    <a:pt x="7144" y="18574"/>
                    <a:pt x="7144" y="31909"/>
                  </a:cubicBezTo>
                  <a:cubicBezTo>
                    <a:pt x="7144" y="45244"/>
                    <a:pt x="18574" y="56674"/>
                    <a:pt x="31909" y="56674"/>
                  </a:cubicBezTo>
                  <a:cubicBezTo>
                    <a:pt x="45244" y="56674"/>
                    <a:pt x="56674" y="45244"/>
                    <a:pt x="56674" y="31909"/>
                  </a:cubicBezTo>
                  <a:cubicBezTo>
                    <a:pt x="56674" y="17621"/>
                    <a:pt x="45244" y="7144"/>
                    <a:pt x="31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629">
              <a:extLst>
                <a:ext uri="{FF2B5EF4-FFF2-40B4-BE49-F238E27FC236}">
                  <a16:creationId xmlns="" xmlns:a16="http://schemas.microsoft.com/office/drawing/2014/main" id="{89F5420C-F22B-4866-8EF4-6797B1DBAC4D}"/>
                </a:ext>
              </a:extLst>
            </p:cNvPr>
            <p:cNvSpPr/>
            <p:nvPr/>
          </p:nvSpPr>
          <p:spPr>
            <a:xfrm>
              <a:off x="6033611" y="3938111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ubicBezTo>
                    <a:pt x="18574" y="22384"/>
                    <a:pt x="22384" y="19526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630">
              <a:extLst>
                <a:ext uri="{FF2B5EF4-FFF2-40B4-BE49-F238E27FC236}">
                  <a16:creationId xmlns="" xmlns:a16="http://schemas.microsoft.com/office/drawing/2014/main" id="{C5C19B2D-B77D-4462-95DC-5834D1E8AAE4}"/>
                </a:ext>
              </a:extLst>
            </p:cNvPr>
            <p:cNvSpPr/>
            <p:nvPr/>
          </p:nvSpPr>
          <p:spPr>
            <a:xfrm>
              <a:off x="5585936" y="3662839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7144 h 38100"/>
                <a:gd name="connsiteX2" fmla="*/ 7144 w 38100"/>
                <a:gd name="connsiteY2" fmla="*/ 22384 h 38100"/>
                <a:gd name="connsiteX3" fmla="*/ 22384 w 38100"/>
                <a:gd name="connsiteY3" fmla="*/ 3762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ubicBezTo>
                    <a:pt x="30956" y="37624"/>
                    <a:pt x="37624" y="30956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631">
              <a:extLst>
                <a:ext uri="{FF2B5EF4-FFF2-40B4-BE49-F238E27FC236}">
                  <a16:creationId xmlns="" xmlns:a16="http://schemas.microsoft.com/office/drawing/2014/main" id="{12DD5369-70C3-431F-A70D-EFB8A9D4A39F}"/>
                </a:ext>
              </a:extLst>
            </p:cNvPr>
            <p:cNvSpPr/>
            <p:nvPr/>
          </p:nvSpPr>
          <p:spPr>
            <a:xfrm>
              <a:off x="5774531" y="3054191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632">
              <a:extLst>
                <a:ext uri="{FF2B5EF4-FFF2-40B4-BE49-F238E27FC236}">
                  <a16:creationId xmlns="" xmlns:a16="http://schemas.microsoft.com/office/drawing/2014/main" id="{C8A60355-20FB-48B9-9BE3-6BF52695DBAA}"/>
                </a:ext>
              </a:extLst>
            </p:cNvPr>
            <p:cNvSpPr/>
            <p:nvPr/>
          </p:nvSpPr>
          <p:spPr>
            <a:xfrm>
              <a:off x="5801201" y="2997041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633">
              <a:extLst>
                <a:ext uri="{FF2B5EF4-FFF2-40B4-BE49-F238E27FC236}">
                  <a16:creationId xmlns="" xmlns:a16="http://schemas.microsoft.com/office/drawing/2014/main" id="{B5C9ED39-2220-4F75-9B93-0D07915B41AF}"/>
                </a:ext>
              </a:extLst>
            </p:cNvPr>
            <p:cNvSpPr/>
            <p:nvPr/>
          </p:nvSpPr>
          <p:spPr>
            <a:xfrm>
              <a:off x="5444966" y="3704749"/>
              <a:ext cx="85725" cy="85725"/>
            </a:xfrm>
            <a:custGeom>
              <a:avLst/>
              <a:gdLst>
                <a:gd name="connsiteX0" fmla="*/ 81439 w 85725"/>
                <a:gd name="connsiteY0" fmla="*/ 44291 h 85725"/>
                <a:gd name="connsiteX1" fmla="*/ 44291 w 85725"/>
                <a:gd name="connsiteY1" fmla="*/ 81439 h 85725"/>
                <a:gd name="connsiteX2" fmla="*/ 7144 w 85725"/>
                <a:gd name="connsiteY2" fmla="*/ 44291 h 85725"/>
                <a:gd name="connsiteX3" fmla="*/ 44291 w 85725"/>
                <a:gd name="connsiteY3" fmla="*/ 7144 h 85725"/>
                <a:gd name="connsiteX4" fmla="*/ 81439 w 85725"/>
                <a:gd name="connsiteY4" fmla="*/ 442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1439" y="44291"/>
                  </a:moveTo>
                  <a:cubicBezTo>
                    <a:pt x="81439" y="64807"/>
                    <a:pt x="64807" y="81439"/>
                    <a:pt x="44291" y="81439"/>
                  </a:cubicBezTo>
                  <a:cubicBezTo>
                    <a:pt x="23775" y="81439"/>
                    <a:pt x="7144" y="64807"/>
                    <a:pt x="7144" y="44291"/>
                  </a:cubicBezTo>
                  <a:cubicBezTo>
                    <a:pt x="7144" y="23775"/>
                    <a:pt x="23775" y="7144"/>
                    <a:pt x="44291" y="7144"/>
                  </a:cubicBezTo>
                  <a:cubicBezTo>
                    <a:pt x="64807" y="7144"/>
                    <a:pt x="81439" y="23775"/>
                    <a:pt x="81439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634">
              <a:extLst>
                <a:ext uri="{FF2B5EF4-FFF2-40B4-BE49-F238E27FC236}">
                  <a16:creationId xmlns="" xmlns:a16="http://schemas.microsoft.com/office/drawing/2014/main" id="{71C09312-919D-4E9F-A686-BDDE90CE8CAE}"/>
                </a:ext>
              </a:extLst>
            </p:cNvPr>
            <p:cNvSpPr/>
            <p:nvPr/>
          </p:nvSpPr>
          <p:spPr>
            <a:xfrm>
              <a:off x="5544979" y="3427571"/>
              <a:ext cx="85725" cy="95250"/>
            </a:xfrm>
            <a:custGeom>
              <a:avLst/>
              <a:gdLst>
                <a:gd name="connsiteX0" fmla="*/ 58579 w 85725"/>
                <a:gd name="connsiteY0" fmla="*/ 39529 h 95250"/>
                <a:gd name="connsiteX1" fmla="*/ 59531 w 85725"/>
                <a:gd name="connsiteY1" fmla="*/ 32861 h 95250"/>
                <a:gd name="connsiteX2" fmla="*/ 39529 w 85725"/>
                <a:gd name="connsiteY2" fmla="*/ 12859 h 95250"/>
                <a:gd name="connsiteX3" fmla="*/ 38576 w 85725"/>
                <a:gd name="connsiteY3" fmla="*/ 12859 h 95250"/>
                <a:gd name="connsiteX4" fmla="*/ 25241 w 85725"/>
                <a:gd name="connsiteY4" fmla="*/ 7144 h 95250"/>
                <a:gd name="connsiteX5" fmla="*/ 7144 w 85725"/>
                <a:gd name="connsiteY5" fmla="*/ 25241 h 95250"/>
                <a:gd name="connsiteX6" fmla="*/ 22384 w 85725"/>
                <a:gd name="connsiteY6" fmla="*/ 43339 h 95250"/>
                <a:gd name="connsiteX7" fmla="*/ 34766 w 85725"/>
                <a:gd name="connsiteY7" fmla="*/ 52864 h 95250"/>
                <a:gd name="connsiteX8" fmla="*/ 30004 w 85725"/>
                <a:gd name="connsiteY8" fmla="*/ 68104 h 95250"/>
                <a:gd name="connsiteX9" fmla="*/ 58579 w 85725"/>
                <a:gd name="connsiteY9" fmla="*/ 96679 h 95250"/>
                <a:gd name="connsiteX10" fmla="*/ 87154 w 85725"/>
                <a:gd name="connsiteY10" fmla="*/ 68104 h 95250"/>
                <a:gd name="connsiteX11" fmla="*/ 58579 w 85725"/>
                <a:gd name="connsiteY11" fmla="*/ 39529 h 95250"/>
                <a:gd name="connsiteX12" fmla="*/ 58579 w 85725"/>
                <a:gd name="connsiteY12" fmla="*/ 3952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5250">
                  <a:moveTo>
                    <a:pt x="58579" y="39529"/>
                  </a:moveTo>
                  <a:cubicBezTo>
                    <a:pt x="59531" y="37624"/>
                    <a:pt x="59531" y="35719"/>
                    <a:pt x="59531" y="32861"/>
                  </a:cubicBezTo>
                  <a:cubicBezTo>
                    <a:pt x="59531" y="21431"/>
                    <a:pt x="50006" y="12859"/>
                    <a:pt x="39529" y="12859"/>
                  </a:cubicBezTo>
                  <a:cubicBezTo>
                    <a:pt x="39529" y="12859"/>
                    <a:pt x="38576" y="12859"/>
                    <a:pt x="38576" y="12859"/>
                  </a:cubicBezTo>
                  <a:cubicBezTo>
                    <a:pt x="34766" y="9049"/>
                    <a:pt x="30956" y="7144"/>
                    <a:pt x="25241" y="7144"/>
                  </a:cubicBez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3814"/>
                    <a:pt x="13811" y="41434"/>
                    <a:pt x="22384" y="43339"/>
                  </a:cubicBezTo>
                  <a:cubicBezTo>
                    <a:pt x="25241" y="48101"/>
                    <a:pt x="30004" y="50959"/>
                    <a:pt x="34766" y="52864"/>
                  </a:cubicBezTo>
                  <a:cubicBezTo>
                    <a:pt x="31909" y="57626"/>
                    <a:pt x="30004" y="62389"/>
                    <a:pt x="30004" y="68104"/>
                  </a:cubicBezTo>
                  <a:cubicBezTo>
                    <a:pt x="30004" y="84296"/>
                    <a:pt x="43339" y="96679"/>
                    <a:pt x="58579" y="96679"/>
                  </a:cubicBezTo>
                  <a:cubicBezTo>
                    <a:pt x="74771" y="96679"/>
                    <a:pt x="87154" y="83344"/>
                    <a:pt x="87154" y="68104"/>
                  </a:cubicBezTo>
                  <a:cubicBezTo>
                    <a:pt x="88106" y="52864"/>
                    <a:pt x="74771" y="39529"/>
                    <a:pt x="58579" y="39529"/>
                  </a:cubicBezTo>
                  <a:cubicBezTo>
                    <a:pt x="58579" y="39529"/>
                    <a:pt x="58579" y="39529"/>
                    <a:pt x="58579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635">
              <a:extLst>
                <a:ext uri="{FF2B5EF4-FFF2-40B4-BE49-F238E27FC236}">
                  <a16:creationId xmlns="" xmlns:a16="http://schemas.microsoft.com/office/drawing/2014/main" id="{6206248E-D60E-4A4D-BBA5-DC4BD5CB2FA1}"/>
                </a:ext>
              </a:extLst>
            </p:cNvPr>
            <p:cNvSpPr/>
            <p:nvPr/>
          </p:nvSpPr>
          <p:spPr>
            <a:xfrm>
              <a:off x="5965031" y="4117181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636">
              <a:extLst>
                <a:ext uri="{FF2B5EF4-FFF2-40B4-BE49-F238E27FC236}">
                  <a16:creationId xmlns="" xmlns:a16="http://schemas.microsoft.com/office/drawing/2014/main" id="{8013592D-4A71-48DF-A8A4-10C61F349C55}"/>
                </a:ext>
              </a:extLst>
            </p:cNvPr>
            <p:cNvSpPr/>
            <p:nvPr/>
          </p:nvSpPr>
          <p:spPr>
            <a:xfrm>
              <a:off x="5866924" y="3722846"/>
              <a:ext cx="76200" cy="76200"/>
            </a:xfrm>
            <a:custGeom>
              <a:avLst/>
              <a:gdLst>
                <a:gd name="connsiteX0" fmla="*/ 65246 w 76200"/>
                <a:gd name="connsiteY0" fmla="*/ 75724 h 76200"/>
                <a:gd name="connsiteX1" fmla="*/ 75724 w 76200"/>
                <a:gd name="connsiteY1" fmla="*/ 65246 h 76200"/>
                <a:gd name="connsiteX2" fmla="*/ 65246 w 76200"/>
                <a:gd name="connsiteY2" fmla="*/ 54769 h 76200"/>
                <a:gd name="connsiteX3" fmla="*/ 62389 w 76200"/>
                <a:gd name="connsiteY3" fmla="*/ 55721 h 76200"/>
                <a:gd name="connsiteX4" fmla="*/ 68104 w 76200"/>
                <a:gd name="connsiteY4" fmla="*/ 42386 h 76200"/>
                <a:gd name="connsiteX5" fmla="*/ 50006 w 76200"/>
                <a:gd name="connsiteY5" fmla="*/ 24289 h 76200"/>
                <a:gd name="connsiteX6" fmla="*/ 42386 w 76200"/>
                <a:gd name="connsiteY6" fmla="*/ 26194 h 76200"/>
                <a:gd name="connsiteX7" fmla="*/ 30956 w 76200"/>
                <a:gd name="connsiteY7" fmla="*/ 16669 h 76200"/>
                <a:gd name="connsiteX8" fmla="*/ 31909 w 76200"/>
                <a:gd name="connsiteY8" fmla="*/ 16669 h 76200"/>
                <a:gd name="connsiteX9" fmla="*/ 36671 w 76200"/>
                <a:gd name="connsiteY9" fmla="*/ 11906 h 76200"/>
                <a:gd name="connsiteX10" fmla="*/ 31909 w 76200"/>
                <a:gd name="connsiteY10" fmla="*/ 7144 h 76200"/>
                <a:gd name="connsiteX11" fmla="*/ 27146 w 76200"/>
                <a:gd name="connsiteY11" fmla="*/ 11906 h 76200"/>
                <a:gd name="connsiteX12" fmla="*/ 30004 w 76200"/>
                <a:gd name="connsiteY12" fmla="*/ 16669 h 76200"/>
                <a:gd name="connsiteX13" fmla="*/ 26194 w 76200"/>
                <a:gd name="connsiteY13" fmla="*/ 15716 h 76200"/>
                <a:gd name="connsiteX14" fmla="*/ 7144 w 76200"/>
                <a:gd name="connsiteY14" fmla="*/ 34766 h 76200"/>
                <a:gd name="connsiteX15" fmla="*/ 26194 w 76200"/>
                <a:gd name="connsiteY15" fmla="*/ 53816 h 76200"/>
                <a:gd name="connsiteX16" fmla="*/ 35719 w 76200"/>
                <a:gd name="connsiteY16" fmla="*/ 50959 h 76200"/>
                <a:gd name="connsiteX17" fmla="*/ 50959 w 76200"/>
                <a:gd name="connsiteY17" fmla="*/ 59531 h 76200"/>
                <a:gd name="connsiteX18" fmla="*/ 57626 w 76200"/>
                <a:gd name="connsiteY18" fmla="*/ 58579 h 76200"/>
                <a:gd name="connsiteX19" fmla="*/ 54769 w 76200"/>
                <a:gd name="connsiteY19" fmla="*/ 65246 h 76200"/>
                <a:gd name="connsiteX20" fmla="*/ 65246 w 76200"/>
                <a:gd name="connsiteY20" fmla="*/ 757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0" h="76200">
                  <a:moveTo>
                    <a:pt x="65246" y="75724"/>
                  </a:moveTo>
                  <a:cubicBezTo>
                    <a:pt x="70961" y="75724"/>
                    <a:pt x="75724" y="70961"/>
                    <a:pt x="75724" y="65246"/>
                  </a:cubicBezTo>
                  <a:cubicBezTo>
                    <a:pt x="75724" y="59531"/>
                    <a:pt x="70961" y="54769"/>
                    <a:pt x="65246" y="54769"/>
                  </a:cubicBezTo>
                  <a:cubicBezTo>
                    <a:pt x="64294" y="54769"/>
                    <a:pt x="63341" y="54769"/>
                    <a:pt x="62389" y="55721"/>
                  </a:cubicBezTo>
                  <a:cubicBezTo>
                    <a:pt x="66199" y="52864"/>
                    <a:pt x="68104" y="48101"/>
                    <a:pt x="68104" y="42386"/>
                  </a:cubicBezTo>
                  <a:cubicBezTo>
                    <a:pt x="68104" y="32861"/>
                    <a:pt x="60484" y="24289"/>
                    <a:pt x="50006" y="24289"/>
                  </a:cubicBezTo>
                  <a:cubicBezTo>
                    <a:pt x="47149" y="24289"/>
                    <a:pt x="44291" y="25241"/>
                    <a:pt x="42386" y="26194"/>
                  </a:cubicBezTo>
                  <a:cubicBezTo>
                    <a:pt x="39529" y="21431"/>
                    <a:pt x="35719" y="18574"/>
                    <a:pt x="30956" y="16669"/>
                  </a:cubicBezTo>
                  <a:cubicBezTo>
                    <a:pt x="30956" y="16669"/>
                    <a:pt x="31909" y="16669"/>
                    <a:pt x="31909" y="16669"/>
                  </a:cubicBezTo>
                  <a:cubicBezTo>
                    <a:pt x="34766" y="16669"/>
                    <a:pt x="36671" y="14764"/>
                    <a:pt x="36671" y="11906"/>
                  </a:cubicBezTo>
                  <a:cubicBezTo>
                    <a:pt x="36671" y="9049"/>
                    <a:pt x="34766" y="7144"/>
                    <a:pt x="31909" y="7144"/>
                  </a:cubicBezTo>
                  <a:cubicBezTo>
                    <a:pt x="29051" y="7144"/>
                    <a:pt x="27146" y="9049"/>
                    <a:pt x="27146" y="11906"/>
                  </a:cubicBezTo>
                  <a:cubicBezTo>
                    <a:pt x="27146" y="13811"/>
                    <a:pt x="28099" y="15716"/>
                    <a:pt x="30004" y="16669"/>
                  </a:cubicBezTo>
                  <a:cubicBezTo>
                    <a:pt x="29051" y="16669"/>
                    <a:pt x="27146" y="15716"/>
                    <a:pt x="26194" y="15716"/>
                  </a:cubicBezTo>
                  <a:cubicBezTo>
                    <a:pt x="15716" y="15716"/>
                    <a:pt x="7144" y="24289"/>
                    <a:pt x="7144" y="34766"/>
                  </a:cubicBezTo>
                  <a:cubicBezTo>
                    <a:pt x="7144" y="45244"/>
                    <a:pt x="15716" y="53816"/>
                    <a:pt x="26194" y="53816"/>
                  </a:cubicBezTo>
                  <a:cubicBezTo>
                    <a:pt x="29051" y="53816"/>
                    <a:pt x="32861" y="52864"/>
                    <a:pt x="35719" y="50959"/>
                  </a:cubicBezTo>
                  <a:cubicBezTo>
                    <a:pt x="38576" y="55721"/>
                    <a:pt x="44291" y="59531"/>
                    <a:pt x="50959" y="59531"/>
                  </a:cubicBezTo>
                  <a:cubicBezTo>
                    <a:pt x="52864" y="59531"/>
                    <a:pt x="55721" y="58579"/>
                    <a:pt x="57626" y="58579"/>
                  </a:cubicBezTo>
                  <a:cubicBezTo>
                    <a:pt x="55721" y="60484"/>
                    <a:pt x="54769" y="62389"/>
                    <a:pt x="54769" y="65246"/>
                  </a:cubicBezTo>
                  <a:cubicBezTo>
                    <a:pt x="54769" y="70961"/>
                    <a:pt x="59531" y="75724"/>
                    <a:pt x="65246" y="75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637">
              <a:extLst>
                <a:ext uri="{FF2B5EF4-FFF2-40B4-BE49-F238E27FC236}">
                  <a16:creationId xmlns="" xmlns:a16="http://schemas.microsoft.com/office/drawing/2014/main" id="{F36D923B-BBE8-4987-A6D7-5533D497D93F}"/>
                </a:ext>
              </a:extLst>
            </p:cNvPr>
            <p:cNvSpPr/>
            <p:nvPr/>
          </p:nvSpPr>
          <p:spPr>
            <a:xfrm>
              <a:off x="6027896" y="2811304"/>
              <a:ext cx="95250" cy="85725"/>
            </a:xfrm>
            <a:custGeom>
              <a:avLst/>
              <a:gdLst>
                <a:gd name="connsiteX0" fmla="*/ 27146 w 95250"/>
                <a:gd name="connsiteY0" fmla="*/ 7144 h 85725"/>
                <a:gd name="connsiteX1" fmla="*/ 7144 w 95250"/>
                <a:gd name="connsiteY1" fmla="*/ 27146 h 85725"/>
                <a:gd name="connsiteX2" fmla="*/ 16669 w 95250"/>
                <a:gd name="connsiteY2" fmla="*/ 44291 h 85725"/>
                <a:gd name="connsiteX3" fmla="*/ 15716 w 95250"/>
                <a:gd name="connsiteY3" fmla="*/ 49054 h 85725"/>
                <a:gd name="connsiteX4" fmla="*/ 32861 w 95250"/>
                <a:gd name="connsiteY4" fmla="*/ 66199 h 85725"/>
                <a:gd name="connsiteX5" fmla="*/ 42386 w 95250"/>
                <a:gd name="connsiteY5" fmla="*/ 63341 h 85725"/>
                <a:gd name="connsiteX6" fmla="*/ 66199 w 95250"/>
                <a:gd name="connsiteY6" fmla="*/ 84296 h 85725"/>
                <a:gd name="connsiteX7" fmla="*/ 90964 w 95250"/>
                <a:gd name="connsiteY7" fmla="*/ 59531 h 85725"/>
                <a:gd name="connsiteX8" fmla="*/ 66199 w 95250"/>
                <a:gd name="connsiteY8" fmla="*/ 34766 h 85725"/>
                <a:gd name="connsiteX9" fmla="*/ 49054 w 95250"/>
                <a:gd name="connsiteY9" fmla="*/ 41434 h 85725"/>
                <a:gd name="connsiteX10" fmla="*/ 45244 w 95250"/>
                <a:gd name="connsiteY10" fmla="*/ 34766 h 85725"/>
                <a:gd name="connsiteX11" fmla="*/ 47149 w 95250"/>
                <a:gd name="connsiteY11" fmla="*/ 25241 h 85725"/>
                <a:gd name="connsiteX12" fmla="*/ 27146 w 95250"/>
                <a:gd name="connsiteY12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85725">
                  <a:moveTo>
                    <a:pt x="27146" y="7144"/>
                  </a:moveTo>
                  <a:cubicBezTo>
                    <a:pt x="15716" y="7144"/>
                    <a:pt x="7144" y="15716"/>
                    <a:pt x="7144" y="27146"/>
                  </a:cubicBezTo>
                  <a:cubicBezTo>
                    <a:pt x="7144" y="33814"/>
                    <a:pt x="10954" y="40481"/>
                    <a:pt x="16669" y="44291"/>
                  </a:cubicBezTo>
                  <a:cubicBezTo>
                    <a:pt x="15716" y="46196"/>
                    <a:pt x="15716" y="47149"/>
                    <a:pt x="15716" y="49054"/>
                  </a:cubicBezTo>
                  <a:cubicBezTo>
                    <a:pt x="15716" y="58579"/>
                    <a:pt x="23336" y="66199"/>
                    <a:pt x="32861" y="66199"/>
                  </a:cubicBezTo>
                  <a:cubicBezTo>
                    <a:pt x="36671" y="66199"/>
                    <a:pt x="39529" y="65246"/>
                    <a:pt x="42386" y="63341"/>
                  </a:cubicBezTo>
                  <a:cubicBezTo>
                    <a:pt x="44291" y="74771"/>
                    <a:pt x="53816" y="84296"/>
                    <a:pt x="66199" y="84296"/>
                  </a:cubicBezTo>
                  <a:cubicBezTo>
                    <a:pt x="79534" y="84296"/>
                    <a:pt x="90964" y="72866"/>
                    <a:pt x="90964" y="59531"/>
                  </a:cubicBezTo>
                  <a:cubicBezTo>
                    <a:pt x="90964" y="46196"/>
                    <a:pt x="80486" y="34766"/>
                    <a:pt x="66199" y="34766"/>
                  </a:cubicBezTo>
                  <a:cubicBezTo>
                    <a:pt x="59531" y="34766"/>
                    <a:pt x="53816" y="37624"/>
                    <a:pt x="49054" y="41434"/>
                  </a:cubicBezTo>
                  <a:cubicBezTo>
                    <a:pt x="48101" y="38576"/>
                    <a:pt x="46196" y="36671"/>
                    <a:pt x="45244" y="34766"/>
                  </a:cubicBezTo>
                  <a:cubicBezTo>
                    <a:pt x="47149" y="31909"/>
                    <a:pt x="47149" y="29051"/>
                    <a:pt x="47149" y="25241"/>
                  </a:cubicBezTo>
                  <a:cubicBezTo>
                    <a:pt x="47149" y="16669"/>
                    <a:pt x="37624" y="7144"/>
                    <a:pt x="2714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638">
              <a:extLst>
                <a:ext uri="{FF2B5EF4-FFF2-40B4-BE49-F238E27FC236}">
                  <a16:creationId xmlns="" xmlns:a16="http://schemas.microsoft.com/office/drawing/2014/main" id="{DC18EBC0-8BDC-48AF-B59A-FF2E61AC8E00}"/>
                </a:ext>
              </a:extLst>
            </p:cNvPr>
            <p:cNvSpPr/>
            <p:nvPr/>
          </p:nvSpPr>
          <p:spPr>
            <a:xfrm>
              <a:off x="6005989" y="2619851"/>
              <a:ext cx="76200" cy="76200"/>
            </a:xfrm>
            <a:custGeom>
              <a:avLst/>
              <a:gdLst>
                <a:gd name="connsiteX0" fmla="*/ 42386 w 76200"/>
                <a:gd name="connsiteY0" fmla="*/ 77629 h 76200"/>
                <a:gd name="connsiteX1" fmla="*/ 77629 w 76200"/>
                <a:gd name="connsiteY1" fmla="*/ 42386 h 76200"/>
                <a:gd name="connsiteX2" fmla="*/ 42386 w 76200"/>
                <a:gd name="connsiteY2" fmla="*/ 7144 h 76200"/>
                <a:gd name="connsiteX3" fmla="*/ 7144 w 76200"/>
                <a:gd name="connsiteY3" fmla="*/ 42386 h 76200"/>
                <a:gd name="connsiteX4" fmla="*/ 42386 w 76200"/>
                <a:gd name="connsiteY4" fmla="*/ 776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2386" y="77629"/>
                  </a:moveTo>
                  <a:cubicBezTo>
                    <a:pt x="61436" y="77629"/>
                    <a:pt x="77629" y="62389"/>
                    <a:pt x="77629" y="42386"/>
                  </a:cubicBezTo>
                  <a:cubicBezTo>
                    <a:pt x="77629" y="23336"/>
                    <a:pt x="62389" y="7144"/>
                    <a:pt x="42386" y="7144"/>
                  </a:cubicBezTo>
                  <a:cubicBezTo>
                    <a:pt x="23336" y="7144"/>
                    <a:pt x="7144" y="22384"/>
                    <a:pt x="7144" y="42386"/>
                  </a:cubicBezTo>
                  <a:cubicBezTo>
                    <a:pt x="7144" y="62389"/>
                    <a:pt x="23336" y="77629"/>
                    <a:pt x="42386" y="77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639">
              <a:extLst>
                <a:ext uri="{FF2B5EF4-FFF2-40B4-BE49-F238E27FC236}">
                  <a16:creationId xmlns="" xmlns:a16="http://schemas.microsoft.com/office/drawing/2014/main" id="{67BDEB56-1565-4A2F-A36E-237D0BD55BE7}"/>
                </a:ext>
              </a:extLst>
            </p:cNvPr>
            <p:cNvSpPr/>
            <p:nvPr/>
          </p:nvSpPr>
          <p:spPr>
            <a:xfrm>
              <a:off x="5885021" y="3175159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640">
              <a:extLst>
                <a:ext uri="{FF2B5EF4-FFF2-40B4-BE49-F238E27FC236}">
                  <a16:creationId xmlns="" xmlns:a16="http://schemas.microsoft.com/office/drawing/2014/main" id="{58C86017-E66C-4FE9-847D-97943BF789A3}"/>
                </a:ext>
              </a:extLst>
            </p:cNvPr>
            <p:cNvSpPr/>
            <p:nvPr/>
          </p:nvSpPr>
          <p:spPr>
            <a:xfrm>
              <a:off x="6279356" y="3024664"/>
              <a:ext cx="38100" cy="38100"/>
            </a:xfrm>
            <a:custGeom>
              <a:avLst/>
              <a:gdLst>
                <a:gd name="connsiteX0" fmla="*/ 21431 w 38100"/>
                <a:gd name="connsiteY0" fmla="*/ 35719 h 38100"/>
                <a:gd name="connsiteX1" fmla="*/ 35719 w 38100"/>
                <a:gd name="connsiteY1" fmla="*/ 21431 h 38100"/>
                <a:gd name="connsiteX2" fmla="*/ 21431 w 38100"/>
                <a:gd name="connsiteY2" fmla="*/ 7144 h 38100"/>
                <a:gd name="connsiteX3" fmla="*/ 7144 w 38100"/>
                <a:gd name="connsiteY3" fmla="*/ 21431 h 38100"/>
                <a:gd name="connsiteX4" fmla="*/ 21431 w 38100"/>
                <a:gd name="connsiteY4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35719"/>
                  </a:move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2859" y="35719"/>
                    <a:pt x="21431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641">
              <a:extLst>
                <a:ext uri="{FF2B5EF4-FFF2-40B4-BE49-F238E27FC236}">
                  <a16:creationId xmlns="" xmlns:a16="http://schemas.microsoft.com/office/drawing/2014/main" id="{416D843F-5342-4E3F-A5AB-2AD66E51CB06}"/>
                </a:ext>
              </a:extLst>
            </p:cNvPr>
            <p:cNvSpPr/>
            <p:nvPr/>
          </p:nvSpPr>
          <p:spPr>
            <a:xfrm>
              <a:off x="5935504" y="2767489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0481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7621" y="7144"/>
                    <a:pt x="7144" y="16669"/>
                    <a:pt x="7144" y="29051"/>
                  </a:cubicBezTo>
                  <a:cubicBezTo>
                    <a:pt x="7144" y="41434"/>
                    <a:pt x="17621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642">
              <a:extLst>
                <a:ext uri="{FF2B5EF4-FFF2-40B4-BE49-F238E27FC236}">
                  <a16:creationId xmlns="" xmlns:a16="http://schemas.microsoft.com/office/drawing/2014/main" id="{4C642ADD-9E77-4452-8BCA-0CC50864C738}"/>
                </a:ext>
              </a:extLst>
            </p:cNvPr>
            <p:cNvSpPr/>
            <p:nvPr/>
          </p:nvSpPr>
          <p:spPr>
            <a:xfrm>
              <a:off x="5359241" y="3210401"/>
              <a:ext cx="95250" cy="95250"/>
            </a:xfrm>
            <a:custGeom>
              <a:avLst/>
              <a:gdLst>
                <a:gd name="connsiteX0" fmla="*/ 49054 w 95250"/>
                <a:gd name="connsiteY0" fmla="*/ 90964 h 95250"/>
                <a:gd name="connsiteX1" fmla="*/ 90964 w 95250"/>
                <a:gd name="connsiteY1" fmla="*/ 49054 h 95250"/>
                <a:gd name="connsiteX2" fmla="*/ 49054 w 95250"/>
                <a:gd name="connsiteY2" fmla="*/ 7144 h 95250"/>
                <a:gd name="connsiteX3" fmla="*/ 7144 w 95250"/>
                <a:gd name="connsiteY3" fmla="*/ 49054 h 95250"/>
                <a:gd name="connsiteX4" fmla="*/ 49054 w 95250"/>
                <a:gd name="connsiteY4" fmla="*/ 9096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9054" y="90964"/>
                  </a:moveTo>
                  <a:cubicBezTo>
                    <a:pt x="71914" y="90964"/>
                    <a:pt x="90964" y="71914"/>
                    <a:pt x="90964" y="49054"/>
                  </a:cubicBezTo>
                  <a:cubicBezTo>
                    <a:pt x="90964" y="26194"/>
                    <a:pt x="71914" y="7144"/>
                    <a:pt x="49054" y="7144"/>
                  </a:cubicBezTo>
                  <a:cubicBezTo>
                    <a:pt x="26194" y="7144"/>
                    <a:pt x="7144" y="26194"/>
                    <a:pt x="7144" y="49054"/>
                  </a:cubicBezTo>
                  <a:cubicBezTo>
                    <a:pt x="7144" y="72866"/>
                    <a:pt x="25241" y="90964"/>
                    <a:pt x="49054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643">
              <a:extLst>
                <a:ext uri="{FF2B5EF4-FFF2-40B4-BE49-F238E27FC236}">
                  <a16:creationId xmlns="" xmlns:a16="http://schemas.microsoft.com/office/drawing/2014/main" id="{9EA7251C-B4A6-480A-9136-1CE42FAF59E5}"/>
                </a:ext>
              </a:extLst>
            </p:cNvPr>
            <p:cNvSpPr/>
            <p:nvPr/>
          </p:nvSpPr>
          <p:spPr>
            <a:xfrm>
              <a:off x="6099187" y="3747611"/>
              <a:ext cx="28575" cy="28575"/>
            </a:xfrm>
            <a:custGeom>
              <a:avLst/>
              <a:gdLst>
                <a:gd name="connsiteX0" fmla="*/ 14911 w 28575"/>
                <a:gd name="connsiteY0" fmla="*/ 22384 h 28575"/>
                <a:gd name="connsiteX1" fmla="*/ 22531 w 28575"/>
                <a:gd name="connsiteY1" fmla="*/ 14764 h 28575"/>
                <a:gd name="connsiteX2" fmla="*/ 14911 w 28575"/>
                <a:gd name="connsiteY2" fmla="*/ 7144 h 28575"/>
                <a:gd name="connsiteX3" fmla="*/ 7291 w 28575"/>
                <a:gd name="connsiteY3" fmla="*/ 14764 h 28575"/>
                <a:gd name="connsiteX4" fmla="*/ 14911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911" y="22384"/>
                  </a:moveTo>
                  <a:cubicBezTo>
                    <a:pt x="18721" y="22384"/>
                    <a:pt x="22531" y="18574"/>
                    <a:pt x="22531" y="14764"/>
                  </a:cubicBezTo>
                  <a:cubicBezTo>
                    <a:pt x="22531" y="10954"/>
                    <a:pt x="18721" y="7144"/>
                    <a:pt x="14911" y="7144"/>
                  </a:cubicBezTo>
                  <a:cubicBezTo>
                    <a:pt x="10148" y="7144"/>
                    <a:pt x="7291" y="10954"/>
                    <a:pt x="7291" y="14764"/>
                  </a:cubicBezTo>
                  <a:cubicBezTo>
                    <a:pt x="6338" y="18574"/>
                    <a:pt x="10148" y="22384"/>
                    <a:pt x="14911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644">
              <a:extLst>
                <a:ext uri="{FF2B5EF4-FFF2-40B4-BE49-F238E27FC236}">
                  <a16:creationId xmlns="" xmlns:a16="http://schemas.microsoft.com/office/drawing/2014/main" id="{DC75B1DA-A159-40FF-A2F1-860C94086DBE}"/>
                </a:ext>
              </a:extLst>
            </p:cNvPr>
            <p:cNvSpPr/>
            <p:nvPr/>
          </p:nvSpPr>
          <p:spPr>
            <a:xfrm>
              <a:off x="5931694" y="3081814"/>
              <a:ext cx="19050" cy="19050"/>
            </a:xfrm>
            <a:custGeom>
              <a:avLst/>
              <a:gdLst>
                <a:gd name="connsiteX0" fmla="*/ 13811 w 19050"/>
                <a:gd name="connsiteY0" fmla="*/ 7144 h 19050"/>
                <a:gd name="connsiteX1" fmla="*/ 7144 w 19050"/>
                <a:gd name="connsiteY1" fmla="*/ 13811 h 19050"/>
                <a:gd name="connsiteX2" fmla="*/ 13811 w 19050"/>
                <a:gd name="connsiteY2" fmla="*/ 20479 h 19050"/>
                <a:gd name="connsiteX3" fmla="*/ 20479 w 19050"/>
                <a:gd name="connsiteY3" fmla="*/ 13811 h 19050"/>
                <a:gd name="connsiteX4" fmla="*/ 13811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7144"/>
                  </a:move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19526" y="10001"/>
                    <a:pt x="16669" y="7144"/>
                    <a:pt x="138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645">
              <a:extLst>
                <a:ext uri="{FF2B5EF4-FFF2-40B4-BE49-F238E27FC236}">
                  <a16:creationId xmlns="" xmlns:a16="http://schemas.microsoft.com/office/drawing/2014/main" id="{D27E356C-92B6-4EFB-9FD0-02413748372F}"/>
                </a:ext>
              </a:extLst>
            </p:cNvPr>
            <p:cNvSpPr/>
            <p:nvPr/>
          </p:nvSpPr>
          <p:spPr>
            <a:xfrm>
              <a:off x="5689759" y="3202634"/>
              <a:ext cx="28575" cy="28575"/>
            </a:xfrm>
            <a:custGeom>
              <a:avLst/>
              <a:gdLst>
                <a:gd name="connsiteX0" fmla="*/ 7144 w 28575"/>
                <a:gd name="connsiteY0" fmla="*/ 14911 h 28575"/>
                <a:gd name="connsiteX1" fmla="*/ 14764 w 28575"/>
                <a:gd name="connsiteY1" fmla="*/ 22531 h 28575"/>
                <a:gd name="connsiteX2" fmla="*/ 22384 w 28575"/>
                <a:gd name="connsiteY2" fmla="*/ 14911 h 28575"/>
                <a:gd name="connsiteX3" fmla="*/ 14764 w 28575"/>
                <a:gd name="connsiteY3" fmla="*/ 7291 h 28575"/>
                <a:gd name="connsiteX4" fmla="*/ 7144 w 28575"/>
                <a:gd name="connsiteY4" fmla="*/ 1491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911"/>
                  </a:moveTo>
                  <a:cubicBezTo>
                    <a:pt x="7144" y="19673"/>
                    <a:pt x="10954" y="22531"/>
                    <a:pt x="14764" y="22531"/>
                  </a:cubicBezTo>
                  <a:cubicBezTo>
                    <a:pt x="19526" y="22531"/>
                    <a:pt x="22384" y="18721"/>
                    <a:pt x="22384" y="14911"/>
                  </a:cubicBezTo>
                  <a:cubicBezTo>
                    <a:pt x="22384" y="11101"/>
                    <a:pt x="18574" y="7291"/>
                    <a:pt x="14764" y="7291"/>
                  </a:cubicBezTo>
                  <a:cubicBezTo>
                    <a:pt x="10954" y="6338"/>
                    <a:pt x="7144" y="10148"/>
                    <a:pt x="7144" y="14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646">
              <a:extLst>
                <a:ext uri="{FF2B5EF4-FFF2-40B4-BE49-F238E27FC236}">
                  <a16:creationId xmlns="" xmlns:a16="http://schemas.microsoft.com/office/drawing/2014/main" id="{B5921C65-252D-4DC2-BEBC-93B450B4264F}"/>
                </a:ext>
              </a:extLst>
            </p:cNvPr>
            <p:cNvSpPr/>
            <p:nvPr/>
          </p:nvSpPr>
          <p:spPr>
            <a:xfrm>
              <a:off x="5458301" y="329422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1431" y="7144"/>
                    <a:pt x="16669" y="7144"/>
                  </a:cubicBezTo>
                  <a:cubicBezTo>
                    <a:pt x="11906" y="7144"/>
                    <a:pt x="7144" y="11906"/>
                    <a:pt x="7144" y="16669"/>
                  </a:cubicBezTo>
                  <a:cubicBezTo>
                    <a:pt x="7144" y="21431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647">
              <a:extLst>
                <a:ext uri="{FF2B5EF4-FFF2-40B4-BE49-F238E27FC236}">
                  <a16:creationId xmlns="" xmlns:a16="http://schemas.microsoft.com/office/drawing/2014/main" id="{DE4A921E-738F-40B3-9231-6D4796E14B07}"/>
                </a:ext>
              </a:extLst>
            </p:cNvPr>
            <p:cNvSpPr/>
            <p:nvPr/>
          </p:nvSpPr>
          <p:spPr>
            <a:xfrm>
              <a:off x="5470684" y="320468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648">
              <a:extLst>
                <a:ext uri="{FF2B5EF4-FFF2-40B4-BE49-F238E27FC236}">
                  <a16:creationId xmlns="" xmlns:a16="http://schemas.microsoft.com/office/drawing/2014/main" id="{0EB631E8-DF4E-4D7E-9FFE-3449B114E28B}"/>
                </a:ext>
              </a:extLst>
            </p:cNvPr>
            <p:cNvSpPr/>
            <p:nvPr/>
          </p:nvSpPr>
          <p:spPr>
            <a:xfrm>
              <a:off x="5970746" y="3748564"/>
              <a:ext cx="57150" cy="57150"/>
            </a:xfrm>
            <a:custGeom>
              <a:avLst/>
              <a:gdLst>
                <a:gd name="connsiteX0" fmla="*/ 29051 w 57150"/>
                <a:gd name="connsiteY0" fmla="*/ 53816 h 57150"/>
                <a:gd name="connsiteX1" fmla="*/ 50959 w 57150"/>
                <a:gd name="connsiteY1" fmla="*/ 34766 h 57150"/>
                <a:gd name="connsiteX2" fmla="*/ 55721 w 57150"/>
                <a:gd name="connsiteY2" fmla="*/ 23336 h 57150"/>
                <a:gd name="connsiteX3" fmla="*/ 39529 w 57150"/>
                <a:gd name="connsiteY3" fmla="*/ 7144 h 57150"/>
                <a:gd name="connsiteX4" fmla="*/ 30004 w 57150"/>
                <a:gd name="connsiteY4" fmla="*/ 10001 h 57150"/>
                <a:gd name="connsiteX5" fmla="*/ 29051 w 57150"/>
                <a:gd name="connsiteY5" fmla="*/ 10001 h 57150"/>
                <a:gd name="connsiteX6" fmla="*/ 7144 w 57150"/>
                <a:gd name="connsiteY6" fmla="*/ 31909 h 57150"/>
                <a:gd name="connsiteX7" fmla="*/ 29051 w 57150"/>
                <a:gd name="connsiteY7" fmla="*/ 5381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29051" y="53816"/>
                  </a:moveTo>
                  <a:cubicBezTo>
                    <a:pt x="40481" y="53816"/>
                    <a:pt x="49054" y="45244"/>
                    <a:pt x="50959" y="34766"/>
                  </a:cubicBezTo>
                  <a:cubicBezTo>
                    <a:pt x="53816" y="31909"/>
                    <a:pt x="55721" y="28099"/>
                    <a:pt x="55721" y="23336"/>
                  </a:cubicBezTo>
                  <a:cubicBezTo>
                    <a:pt x="55721" y="14764"/>
                    <a:pt x="48101" y="7144"/>
                    <a:pt x="39529" y="7144"/>
                  </a:cubicBezTo>
                  <a:cubicBezTo>
                    <a:pt x="35719" y="7144"/>
                    <a:pt x="32861" y="8096"/>
                    <a:pt x="30004" y="10001"/>
                  </a:cubicBezTo>
                  <a:cubicBezTo>
                    <a:pt x="30004" y="10001"/>
                    <a:pt x="29051" y="10001"/>
                    <a:pt x="29051" y="10001"/>
                  </a:cubicBezTo>
                  <a:cubicBezTo>
                    <a:pt x="16669" y="10001"/>
                    <a:pt x="7144" y="19526"/>
                    <a:pt x="7144" y="31909"/>
                  </a:cubicBezTo>
                  <a:cubicBezTo>
                    <a:pt x="7144" y="44291"/>
                    <a:pt x="17621" y="53816"/>
                    <a:pt x="29051" y="53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649">
              <a:extLst>
                <a:ext uri="{FF2B5EF4-FFF2-40B4-BE49-F238E27FC236}">
                  <a16:creationId xmlns="" xmlns:a16="http://schemas.microsoft.com/office/drawing/2014/main" id="{49840E2A-6DB5-41CB-8A6C-886BC560A774}"/>
                </a:ext>
              </a:extLst>
            </p:cNvPr>
            <p:cNvSpPr/>
            <p:nvPr/>
          </p:nvSpPr>
          <p:spPr>
            <a:xfrm>
              <a:off x="5732621" y="3876199"/>
              <a:ext cx="180975" cy="114300"/>
            </a:xfrm>
            <a:custGeom>
              <a:avLst/>
              <a:gdLst>
                <a:gd name="connsiteX0" fmla="*/ 15716 w 180975"/>
                <a:gd name="connsiteY0" fmla="*/ 79534 h 114300"/>
                <a:gd name="connsiteX1" fmla="*/ 7144 w 180975"/>
                <a:gd name="connsiteY1" fmla="*/ 93821 h 114300"/>
                <a:gd name="connsiteX2" fmla="*/ 23336 w 180975"/>
                <a:gd name="connsiteY2" fmla="*/ 110014 h 114300"/>
                <a:gd name="connsiteX3" fmla="*/ 29051 w 180975"/>
                <a:gd name="connsiteY3" fmla="*/ 109061 h 114300"/>
                <a:gd name="connsiteX4" fmla="*/ 49054 w 180975"/>
                <a:gd name="connsiteY4" fmla="*/ 115729 h 114300"/>
                <a:gd name="connsiteX5" fmla="*/ 82391 w 180975"/>
                <a:gd name="connsiteY5" fmla="*/ 82391 h 114300"/>
                <a:gd name="connsiteX6" fmla="*/ 77629 w 180975"/>
                <a:gd name="connsiteY6" fmla="*/ 66199 h 114300"/>
                <a:gd name="connsiteX7" fmla="*/ 81439 w 180975"/>
                <a:gd name="connsiteY7" fmla="*/ 65246 h 114300"/>
                <a:gd name="connsiteX8" fmla="*/ 119539 w 180975"/>
                <a:gd name="connsiteY8" fmla="*/ 98584 h 114300"/>
                <a:gd name="connsiteX9" fmla="*/ 155734 w 180975"/>
                <a:gd name="connsiteY9" fmla="*/ 73819 h 114300"/>
                <a:gd name="connsiteX10" fmla="*/ 159544 w 180975"/>
                <a:gd name="connsiteY10" fmla="*/ 72866 h 114300"/>
                <a:gd name="connsiteX11" fmla="*/ 168116 w 180975"/>
                <a:gd name="connsiteY11" fmla="*/ 77629 h 114300"/>
                <a:gd name="connsiteX12" fmla="*/ 178594 w 180975"/>
                <a:gd name="connsiteY12" fmla="*/ 67151 h 114300"/>
                <a:gd name="connsiteX13" fmla="*/ 172879 w 180975"/>
                <a:gd name="connsiteY13" fmla="*/ 58579 h 114300"/>
                <a:gd name="connsiteX14" fmla="*/ 179546 w 180975"/>
                <a:gd name="connsiteY14" fmla="*/ 48101 h 114300"/>
                <a:gd name="connsiteX15" fmla="*/ 169069 w 180975"/>
                <a:gd name="connsiteY15" fmla="*/ 36671 h 114300"/>
                <a:gd name="connsiteX16" fmla="*/ 153829 w 180975"/>
                <a:gd name="connsiteY16" fmla="*/ 27146 h 114300"/>
                <a:gd name="connsiteX17" fmla="*/ 154781 w 180975"/>
                <a:gd name="connsiteY17" fmla="*/ 24289 h 114300"/>
                <a:gd name="connsiteX18" fmla="*/ 148114 w 180975"/>
                <a:gd name="connsiteY18" fmla="*/ 17621 h 114300"/>
                <a:gd name="connsiteX19" fmla="*/ 141446 w 180975"/>
                <a:gd name="connsiteY19" fmla="*/ 24289 h 114300"/>
                <a:gd name="connsiteX20" fmla="*/ 142399 w 180975"/>
                <a:gd name="connsiteY20" fmla="*/ 28099 h 114300"/>
                <a:gd name="connsiteX21" fmla="*/ 140494 w 180975"/>
                <a:gd name="connsiteY21" fmla="*/ 29051 h 114300"/>
                <a:gd name="connsiteX22" fmla="*/ 125254 w 180975"/>
                <a:gd name="connsiteY22" fmla="*/ 22384 h 114300"/>
                <a:gd name="connsiteX23" fmla="*/ 110966 w 180975"/>
                <a:gd name="connsiteY23" fmla="*/ 14764 h 114300"/>
                <a:gd name="connsiteX24" fmla="*/ 95726 w 180975"/>
                <a:gd name="connsiteY24" fmla="*/ 24289 h 114300"/>
                <a:gd name="connsiteX25" fmla="*/ 69056 w 180975"/>
                <a:gd name="connsiteY25" fmla="*/ 7144 h 114300"/>
                <a:gd name="connsiteX26" fmla="*/ 38576 w 180975"/>
                <a:gd name="connsiteY26" fmla="*/ 37624 h 114300"/>
                <a:gd name="connsiteX27" fmla="*/ 41434 w 180975"/>
                <a:gd name="connsiteY27" fmla="*/ 50959 h 114300"/>
                <a:gd name="connsiteX28" fmla="*/ 15716 w 180975"/>
                <a:gd name="connsiteY28" fmla="*/ 795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114300">
                  <a:moveTo>
                    <a:pt x="15716" y="79534"/>
                  </a:moveTo>
                  <a:cubicBezTo>
                    <a:pt x="10954" y="82391"/>
                    <a:pt x="7144" y="88106"/>
                    <a:pt x="7144" y="93821"/>
                  </a:cubicBezTo>
                  <a:cubicBezTo>
                    <a:pt x="7144" y="103346"/>
                    <a:pt x="14764" y="110014"/>
                    <a:pt x="23336" y="110014"/>
                  </a:cubicBezTo>
                  <a:cubicBezTo>
                    <a:pt x="25241" y="110014"/>
                    <a:pt x="27146" y="110014"/>
                    <a:pt x="29051" y="109061"/>
                  </a:cubicBezTo>
                  <a:cubicBezTo>
                    <a:pt x="34766" y="112871"/>
                    <a:pt x="41434" y="115729"/>
                    <a:pt x="49054" y="115729"/>
                  </a:cubicBezTo>
                  <a:cubicBezTo>
                    <a:pt x="67151" y="115729"/>
                    <a:pt x="82391" y="100489"/>
                    <a:pt x="82391" y="82391"/>
                  </a:cubicBezTo>
                  <a:cubicBezTo>
                    <a:pt x="82391" y="76676"/>
                    <a:pt x="80486" y="70961"/>
                    <a:pt x="77629" y="66199"/>
                  </a:cubicBezTo>
                  <a:cubicBezTo>
                    <a:pt x="78581" y="66199"/>
                    <a:pt x="79534" y="65246"/>
                    <a:pt x="81439" y="65246"/>
                  </a:cubicBezTo>
                  <a:cubicBezTo>
                    <a:pt x="84296" y="84296"/>
                    <a:pt x="100489" y="98584"/>
                    <a:pt x="119539" y="98584"/>
                  </a:cubicBezTo>
                  <a:cubicBezTo>
                    <a:pt x="135731" y="98584"/>
                    <a:pt x="150019" y="88106"/>
                    <a:pt x="155734" y="73819"/>
                  </a:cubicBezTo>
                  <a:cubicBezTo>
                    <a:pt x="157639" y="73819"/>
                    <a:pt x="158591" y="72866"/>
                    <a:pt x="159544" y="72866"/>
                  </a:cubicBezTo>
                  <a:cubicBezTo>
                    <a:pt x="161449" y="75724"/>
                    <a:pt x="164306" y="77629"/>
                    <a:pt x="168116" y="77629"/>
                  </a:cubicBezTo>
                  <a:cubicBezTo>
                    <a:pt x="173831" y="77629"/>
                    <a:pt x="178594" y="72866"/>
                    <a:pt x="178594" y="67151"/>
                  </a:cubicBezTo>
                  <a:cubicBezTo>
                    <a:pt x="178594" y="63341"/>
                    <a:pt x="176689" y="59531"/>
                    <a:pt x="172879" y="58579"/>
                  </a:cubicBezTo>
                  <a:cubicBezTo>
                    <a:pt x="176689" y="56674"/>
                    <a:pt x="179546" y="52864"/>
                    <a:pt x="179546" y="48101"/>
                  </a:cubicBezTo>
                  <a:cubicBezTo>
                    <a:pt x="179546" y="42386"/>
                    <a:pt x="174784" y="37624"/>
                    <a:pt x="169069" y="36671"/>
                  </a:cubicBezTo>
                  <a:cubicBezTo>
                    <a:pt x="165259" y="31909"/>
                    <a:pt x="160496" y="28099"/>
                    <a:pt x="153829" y="27146"/>
                  </a:cubicBezTo>
                  <a:cubicBezTo>
                    <a:pt x="154781" y="26194"/>
                    <a:pt x="154781" y="25241"/>
                    <a:pt x="154781" y="24289"/>
                  </a:cubicBezTo>
                  <a:cubicBezTo>
                    <a:pt x="154781" y="20479"/>
                    <a:pt x="151924" y="17621"/>
                    <a:pt x="148114" y="17621"/>
                  </a:cubicBezTo>
                  <a:cubicBezTo>
                    <a:pt x="144304" y="17621"/>
                    <a:pt x="141446" y="20479"/>
                    <a:pt x="141446" y="24289"/>
                  </a:cubicBezTo>
                  <a:cubicBezTo>
                    <a:pt x="141446" y="26194"/>
                    <a:pt x="142399" y="27146"/>
                    <a:pt x="142399" y="28099"/>
                  </a:cubicBezTo>
                  <a:cubicBezTo>
                    <a:pt x="141446" y="28099"/>
                    <a:pt x="141446" y="28099"/>
                    <a:pt x="140494" y="29051"/>
                  </a:cubicBezTo>
                  <a:cubicBezTo>
                    <a:pt x="135731" y="26194"/>
                    <a:pt x="130969" y="23336"/>
                    <a:pt x="125254" y="22384"/>
                  </a:cubicBezTo>
                  <a:cubicBezTo>
                    <a:pt x="122396" y="17621"/>
                    <a:pt x="116681" y="14764"/>
                    <a:pt x="110966" y="14764"/>
                  </a:cubicBezTo>
                  <a:cubicBezTo>
                    <a:pt x="104299" y="14764"/>
                    <a:pt x="98584" y="18574"/>
                    <a:pt x="95726" y="24289"/>
                  </a:cubicBezTo>
                  <a:cubicBezTo>
                    <a:pt x="90964" y="14764"/>
                    <a:pt x="80486" y="7144"/>
                    <a:pt x="69056" y="7144"/>
                  </a:cubicBezTo>
                  <a:cubicBezTo>
                    <a:pt x="52864" y="7144"/>
                    <a:pt x="38576" y="20479"/>
                    <a:pt x="38576" y="37624"/>
                  </a:cubicBezTo>
                  <a:cubicBezTo>
                    <a:pt x="38576" y="42386"/>
                    <a:pt x="39529" y="46196"/>
                    <a:pt x="41434" y="50959"/>
                  </a:cubicBezTo>
                  <a:cubicBezTo>
                    <a:pt x="28099" y="52864"/>
                    <a:pt x="16669" y="64294"/>
                    <a:pt x="15716" y="79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650">
              <a:extLst>
                <a:ext uri="{FF2B5EF4-FFF2-40B4-BE49-F238E27FC236}">
                  <a16:creationId xmlns="" xmlns:a16="http://schemas.microsoft.com/office/drawing/2014/main" id="{BFEDCBF1-C8AC-405B-9012-9EA846ABE0B8}"/>
                </a:ext>
              </a:extLst>
            </p:cNvPr>
            <p:cNvSpPr/>
            <p:nvPr/>
          </p:nvSpPr>
          <p:spPr>
            <a:xfrm>
              <a:off x="5716429" y="402002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651">
              <a:extLst>
                <a:ext uri="{FF2B5EF4-FFF2-40B4-BE49-F238E27FC236}">
                  <a16:creationId xmlns="" xmlns:a16="http://schemas.microsoft.com/office/drawing/2014/main" id="{A57FA755-415B-46D2-A309-DC8190B64767}"/>
                </a:ext>
              </a:extLst>
            </p:cNvPr>
            <p:cNvSpPr/>
            <p:nvPr/>
          </p:nvSpPr>
          <p:spPr>
            <a:xfrm>
              <a:off x="6147911" y="2889318"/>
              <a:ext cx="66675" cy="57150"/>
            </a:xfrm>
            <a:custGeom>
              <a:avLst/>
              <a:gdLst>
                <a:gd name="connsiteX0" fmla="*/ 7144 w 66675"/>
                <a:gd name="connsiteY0" fmla="*/ 21522 h 57150"/>
                <a:gd name="connsiteX1" fmla="*/ 15716 w 66675"/>
                <a:gd name="connsiteY1" fmla="*/ 35809 h 57150"/>
                <a:gd name="connsiteX2" fmla="*/ 39529 w 66675"/>
                <a:gd name="connsiteY2" fmla="*/ 58670 h 57150"/>
                <a:gd name="connsiteX3" fmla="*/ 63341 w 66675"/>
                <a:gd name="connsiteY3" fmla="*/ 34857 h 57150"/>
                <a:gd name="connsiteX4" fmla="*/ 39529 w 66675"/>
                <a:gd name="connsiteY4" fmla="*/ 11045 h 57150"/>
                <a:gd name="connsiteX5" fmla="*/ 33814 w 66675"/>
                <a:gd name="connsiteY5" fmla="*/ 11997 h 57150"/>
                <a:gd name="connsiteX6" fmla="*/ 22384 w 66675"/>
                <a:gd name="connsiteY6" fmla="*/ 7234 h 57150"/>
                <a:gd name="connsiteX7" fmla="*/ 7144 w 66675"/>
                <a:gd name="connsiteY7" fmla="*/ 2152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57150">
                  <a:moveTo>
                    <a:pt x="7144" y="21522"/>
                  </a:moveTo>
                  <a:cubicBezTo>
                    <a:pt x="7144" y="28189"/>
                    <a:pt x="10954" y="32952"/>
                    <a:pt x="15716" y="35809"/>
                  </a:cubicBezTo>
                  <a:cubicBezTo>
                    <a:pt x="16669" y="48192"/>
                    <a:pt x="27146" y="58670"/>
                    <a:pt x="39529" y="58670"/>
                  </a:cubicBezTo>
                  <a:cubicBezTo>
                    <a:pt x="52864" y="58670"/>
                    <a:pt x="63341" y="48192"/>
                    <a:pt x="63341" y="34857"/>
                  </a:cubicBezTo>
                  <a:cubicBezTo>
                    <a:pt x="63341" y="21522"/>
                    <a:pt x="52864" y="11045"/>
                    <a:pt x="39529" y="11045"/>
                  </a:cubicBezTo>
                  <a:cubicBezTo>
                    <a:pt x="37624" y="11045"/>
                    <a:pt x="35719" y="11045"/>
                    <a:pt x="33814" y="11997"/>
                  </a:cubicBezTo>
                  <a:cubicBezTo>
                    <a:pt x="30956" y="9139"/>
                    <a:pt x="27146" y="7234"/>
                    <a:pt x="22384" y="7234"/>
                  </a:cubicBezTo>
                  <a:cubicBezTo>
                    <a:pt x="14764" y="6282"/>
                    <a:pt x="7144" y="12950"/>
                    <a:pt x="7144" y="21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652">
              <a:extLst>
                <a:ext uri="{FF2B5EF4-FFF2-40B4-BE49-F238E27FC236}">
                  <a16:creationId xmlns="" xmlns:a16="http://schemas.microsoft.com/office/drawing/2014/main" id="{533DFAC1-6918-40A5-86A1-5FC809D08EC3}"/>
                </a:ext>
              </a:extLst>
            </p:cNvPr>
            <p:cNvSpPr/>
            <p:nvPr/>
          </p:nvSpPr>
          <p:spPr>
            <a:xfrm>
              <a:off x="5862161" y="3860959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653">
              <a:extLst>
                <a:ext uri="{FF2B5EF4-FFF2-40B4-BE49-F238E27FC236}">
                  <a16:creationId xmlns="" xmlns:a16="http://schemas.microsoft.com/office/drawing/2014/main" id="{08BD89ED-ADB5-4A54-B461-482726EE96AB}"/>
                </a:ext>
              </a:extLst>
            </p:cNvPr>
            <p:cNvSpPr/>
            <p:nvPr/>
          </p:nvSpPr>
          <p:spPr>
            <a:xfrm>
              <a:off x="5269706" y="3384709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654">
              <a:extLst>
                <a:ext uri="{FF2B5EF4-FFF2-40B4-BE49-F238E27FC236}">
                  <a16:creationId xmlns="" xmlns:a16="http://schemas.microsoft.com/office/drawing/2014/main" id="{0F8C8EEE-8023-455C-8D52-627D32C39E52}"/>
                </a:ext>
              </a:extLst>
            </p:cNvPr>
            <p:cNvSpPr/>
            <p:nvPr/>
          </p:nvSpPr>
          <p:spPr>
            <a:xfrm>
              <a:off x="5923121" y="3529489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655">
              <a:extLst>
                <a:ext uri="{FF2B5EF4-FFF2-40B4-BE49-F238E27FC236}">
                  <a16:creationId xmlns="" xmlns:a16="http://schemas.microsoft.com/office/drawing/2014/main" id="{C4D0EA1D-1807-4400-99CB-5A7AACCC86C7}"/>
                </a:ext>
              </a:extLst>
            </p:cNvPr>
            <p:cNvSpPr/>
            <p:nvPr/>
          </p:nvSpPr>
          <p:spPr>
            <a:xfrm>
              <a:off x="6133624" y="2769394"/>
              <a:ext cx="38100" cy="38100"/>
            </a:xfrm>
            <a:custGeom>
              <a:avLst/>
              <a:gdLst>
                <a:gd name="connsiteX0" fmla="*/ 33814 w 38100"/>
                <a:gd name="connsiteY0" fmla="*/ 20479 h 38100"/>
                <a:gd name="connsiteX1" fmla="*/ 20479 w 38100"/>
                <a:gd name="connsiteY1" fmla="*/ 7144 h 38100"/>
                <a:gd name="connsiteX2" fmla="*/ 7144 w 38100"/>
                <a:gd name="connsiteY2" fmla="*/ 20479 h 38100"/>
                <a:gd name="connsiteX3" fmla="*/ 20479 w 38100"/>
                <a:gd name="connsiteY3" fmla="*/ 33814 h 38100"/>
                <a:gd name="connsiteX4" fmla="*/ 3381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3814" y="20479"/>
                  </a:move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7146"/>
                    <a:pt x="3381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656">
              <a:extLst>
                <a:ext uri="{FF2B5EF4-FFF2-40B4-BE49-F238E27FC236}">
                  <a16:creationId xmlns="" xmlns:a16="http://schemas.microsoft.com/office/drawing/2014/main" id="{5D06A9FB-AAA8-4626-9BB1-926484BBB284}"/>
                </a:ext>
              </a:extLst>
            </p:cNvPr>
            <p:cNvSpPr/>
            <p:nvPr/>
          </p:nvSpPr>
          <p:spPr>
            <a:xfrm>
              <a:off x="5578316" y="3253264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657">
              <a:extLst>
                <a:ext uri="{FF2B5EF4-FFF2-40B4-BE49-F238E27FC236}">
                  <a16:creationId xmlns="" xmlns:a16="http://schemas.microsoft.com/office/drawing/2014/main" id="{D0B18F3B-343B-4C5C-866A-3EDF1EBCBDAF}"/>
                </a:ext>
              </a:extLst>
            </p:cNvPr>
            <p:cNvSpPr/>
            <p:nvPr/>
          </p:nvSpPr>
          <p:spPr>
            <a:xfrm>
              <a:off x="5571649" y="3619024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954"/>
                    <a:pt x="19526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1431"/>
                    <a:pt x="22384" y="18574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658">
              <a:extLst>
                <a:ext uri="{FF2B5EF4-FFF2-40B4-BE49-F238E27FC236}">
                  <a16:creationId xmlns="" xmlns:a16="http://schemas.microsoft.com/office/drawing/2014/main" id="{F50DB1E5-0BA3-4913-B536-DFDA85B42575}"/>
                </a:ext>
              </a:extLst>
            </p:cNvPr>
            <p:cNvSpPr/>
            <p:nvPr/>
          </p:nvSpPr>
          <p:spPr>
            <a:xfrm>
              <a:off x="5941219" y="413718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2384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659">
              <a:extLst>
                <a:ext uri="{FF2B5EF4-FFF2-40B4-BE49-F238E27FC236}">
                  <a16:creationId xmlns="" xmlns:a16="http://schemas.microsoft.com/office/drawing/2014/main" id="{49ECDBE2-8F1C-4188-AE7A-E7573B44050E}"/>
                </a:ext>
              </a:extLst>
            </p:cNvPr>
            <p:cNvSpPr/>
            <p:nvPr/>
          </p:nvSpPr>
          <p:spPr>
            <a:xfrm>
              <a:off x="6075521" y="3037999"/>
              <a:ext cx="38100" cy="38100"/>
            </a:xfrm>
            <a:custGeom>
              <a:avLst/>
              <a:gdLst>
                <a:gd name="connsiteX0" fmla="*/ 7144 w 38100"/>
                <a:gd name="connsiteY0" fmla="*/ 20479 h 38100"/>
                <a:gd name="connsiteX1" fmla="*/ 20479 w 38100"/>
                <a:gd name="connsiteY1" fmla="*/ 33814 h 38100"/>
                <a:gd name="connsiteX2" fmla="*/ 33814 w 38100"/>
                <a:gd name="connsiteY2" fmla="*/ 20479 h 38100"/>
                <a:gd name="connsiteX3" fmla="*/ 20479 w 38100"/>
                <a:gd name="connsiteY3" fmla="*/ 7144 h 38100"/>
                <a:gd name="connsiteX4" fmla="*/ 714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20479"/>
                  </a:move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3811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660">
              <a:extLst>
                <a:ext uri="{FF2B5EF4-FFF2-40B4-BE49-F238E27FC236}">
                  <a16:creationId xmlns="" xmlns:a16="http://schemas.microsoft.com/office/drawing/2014/main" id="{9B9518F4-CD30-4515-9B63-2118562E5FBE}"/>
                </a:ext>
              </a:extLst>
            </p:cNvPr>
            <p:cNvSpPr/>
            <p:nvPr/>
          </p:nvSpPr>
          <p:spPr>
            <a:xfrm>
              <a:off x="5909786" y="31522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661">
              <a:extLst>
                <a:ext uri="{FF2B5EF4-FFF2-40B4-BE49-F238E27FC236}">
                  <a16:creationId xmlns="" xmlns:a16="http://schemas.microsoft.com/office/drawing/2014/main" id="{F48BE5C5-F9DC-4E2C-9A17-E54C693DDBFA}"/>
                </a:ext>
              </a:extLst>
            </p:cNvPr>
            <p:cNvSpPr/>
            <p:nvPr/>
          </p:nvSpPr>
          <p:spPr>
            <a:xfrm>
              <a:off x="5516404" y="3698081"/>
              <a:ext cx="28575" cy="28575"/>
            </a:xfrm>
            <a:custGeom>
              <a:avLst/>
              <a:gdLst>
                <a:gd name="connsiteX0" fmla="*/ 15716 w 28575"/>
                <a:gd name="connsiteY0" fmla="*/ 7144 h 28575"/>
                <a:gd name="connsiteX1" fmla="*/ 7144 w 28575"/>
                <a:gd name="connsiteY1" fmla="*/ 15716 h 28575"/>
                <a:gd name="connsiteX2" fmla="*/ 15716 w 28575"/>
                <a:gd name="connsiteY2" fmla="*/ 24289 h 28575"/>
                <a:gd name="connsiteX3" fmla="*/ 24289 w 28575"/>
                <a:gd name="connsiteY3" fmla="*/ 15716 h 28575"/>
                <a:gd name="connsiteX4" fmla="*/ 15716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7144"/>
                  </a:move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001"/>
                    <a:pt x="20479" y="7144"/>
                    <a:pt x="157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662">
              <a:extLst>
                <a:ext uri="{FF2B5EF4-FFF2-40B4-BE49-F238E27FC236}">
                  <a16:creationId xmlns="" xmlns:a16="http://schemas.microsoft.com/office/drawing/2014/main" id="{2A34C517-A2EE-49D4-A736-8B997F63DC39}"/>
                </a:ext>
              </a:extLst>
            </p:cNvPr>
            <p:cNvSpPr/>
            <p:nvPr/>
          </p:nvSpPr>
          <p:spPr>
            <a:xfrm>
              <a:off x="5679281" y="3343751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663">
              <a:extLst>
                <a:ext uri="{FF2B5EF4-FFF2-40B4-BE49-F238E27FC236}">
                  <a16:creationId xmlns="" xmlns:a16="http://schemas.microsoft.com/office/drawing/2014/main" id="{B160B9AC-5B21-49E6-9F1B-F8B22289D9AE}"/>
                </a:ext>
              </a:extLst>
            </p:cNvPr>
            <p:cNvSpPr/>
            <p:nvPr/>
          </p:nvSpPr>
          <p:spPr>
            <a:xfrm>
              <a:off x="5951696" y="3265646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664">
              <a:extLst>
                <a:ext uri="{FF2B5EF4-FFF2-40B4-BE49-F238E27FC236}">
                  <a16:creationId xmlns="" xmlns:a16="http://schemas.microsoft.com/office/drawing/2014/main" id="{758AA4C7-B8F2-4E14-A90B-4C3D940A9582}"/>
                </a:ext>
              </a:extLst>
            </p:cNvPr>
            <p:cNvSpPr/>
            <p:nvPr/>
          </p:nvSpPr>
          <p:spPr>
            <a:xfrm>
              <a:off x="5435441" y="311324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4289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8096" y="25241"/>
                    <a:pt x="12859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665">
              <a:extLst>
                <a:ext uri="{FF2B5EF4-FFF2-40B4-BE49-F238E27FC236}">
                  <a16:creationId xmlns="" xmlns:a16="http://schemas.microsoft.com/office/drawing/2014/main" id="{C9FB730F-DBBE-4902-AEF7-E3E4AB5FF6F8}"/>
                </a:ext>
              </a:extLst>
            </p:cNvPr>
            <p:cNvSpPr/>
            <p:nvPr/>
          </p:nvSpPr>
          <p:spPr>
            <a:xfrm>
              <a:off x="6027896" y="362283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1906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666">
              <a:extLst>
                <a:ext uri="{FF2B5EF4-FFF2-40B4-BE49-F238E27FC236}">
                  <a16:creationId xmlns="" xmlns:a16="http://schemas.microsoft.com/office/drawing/2014/main" id="{A17F53B4-C2EB-488E-B5E5-820A936C3F63}"/>
                </a:ext>
              </a:extLst>
            </p:cNvPr>
            <p:cNvSpPr/>
            <p:nvPr/>
          </p:nvSpPr>
          <p:spPr>
            <a:xfrm>
              <a:off x="5681186" y="2920841"/>
              <a:ext cx="66675" cy="66675"/>
            </a:xfrm>
            <a:custGeom>
              <a:avLst/>
              <a:gdLst>
                <a:gd name="connsiteX0" fmla="*/ 35719 w 66675"/>
                <a:gd name="connsiteY0" fmla="*/ 64294 h 66675"/>
                <a:gd name="connsiteX1" fmla="*/ 64294 w 66675"/>
                <a:gd name="connsiteY1" fmla="*/ 35719 h 66675"/>
                <a:gd name="connsiteX2" fmla="*/ 35719 w 66675"/>
                <a:gd name="connsiteY2" fmla="*/ 7144 h 66675"/>
                <a:gd name="connsiteX3" fmla="*/ 7144 w 66675"/>
                <a:gd name="connsiteY3" fmla="*/ 35719 h 66675"/>
                <a:gd name="connsiteX4" fmla="*/ 35719 w 66675"/>
                <a:gd name="connsiteY4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5719" y="64294"/>
                  </a:moveTo>
                  <a:cubicBezTo>
                    <a:pt x="50959" y="64294"/>
                    <a:pt x="64294" y="51911"/>
                    <a:pt x="64294" y="35719"/>
                  </a:cubicBezTo>
                  <a:cubicBezTo>
                    <a:pt x="64294" y="19526"/>
                    <a:pt x="51911" y="7144"/>
                    <a:pt x="35719" y="7144"/>
                  </a:cubicBezTo>
                  <a:cubicBezTo>
                    <a:pt x="20479" y="7144"/>
                    <a:pt x="7144" y="19526"/>
                    <a:pt x="7144" y="35719"/>
                  </a:cubicBezTo>
                  <a:cubicBezTo>
                    <a:pt x="7144" y="51911"/>
                    <a:pt x="19526" y="64294"/>
                    <a:pt x="35719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667">
              <a:extLst>
                <a:ext uri="{FF2B5EF4-FFF2-40B4-BE49-F238E27FC236}">
                  <a16:creationId xmlns="" xmlns:a16="http://schemas.microsoft.com/office/drawing/2014/main" id="{13503B0B-EF9F-4098-B97C-B6D2679B6F28}"/>
                </a:ext>
              </a:extLst>
            </p:cNvPr>
            <p:cNvSpPr/>
            <p:nvPr/>
          </p:nvSpPr>
          <p:spPr>
            <a:xfrm>
              <a:off x="6041231" y="415718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6669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668">
              <a:extLst>
                <a:ext uri="{FF2B5EF4-FFF2-40B4-BE49-F238E27FC236}">
                  <a16:creationId xmlns="" xmlns:a16="http://schemas.microsoft.com/office/drawing/2014/main" id="{1BEF1929-6AAA-4FF3-A17E-2A22564CDD30}"/>
                </a:ext>
              </a:extLst>
            </p:cNvPr>
            <p:cNvSpPr/>
            <p:nvPr/>
          </p:nvSpPr>
          <p:spPr>
            <a:xfrm>
              <a:off x="6189821" y="2763679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669">
              <a:extLst>
                <a:ext uri="{FF2B5EF4-FFF2-40B4-BE49-F238E27FC236}">
                  <a16:creationId xmlns="" xmlns:a16="http://schemas.microsoft.com/office/drawing/2014/main" id="{BF93A977-841D-440D-947F-42777CDE5A5C}"/>
                </a:ext>
              </a:extLst>
            </p:cNvPr>
            <p:cNvSpPr/>
            <p:nvPr/>
          </p:nvSpPr>
          <p:spPr>
            <a:xfrm>
              <a:off x="5636419" y="3418046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670">
              <a:extLst>
                <a:ext uri="{FF2B5EF4-FFF2-40B4-BE49-F238E27FC236}">
                  <a16:creationId xmlns="" xmlns:a16="http://schemas.microsoft.com/office/drawing/2014/main" id="{3375E193-5754-4457-8090-762A4EA1F2F1}"/>
                </a:ext>
              </a:extLst>
            </p:cNvPr>
            <p:cNvSpPr/>
            <p:nvPr/>
          </p:nvSpPr>
          <p:spPr>
            <a:xfrm>
              <a:off x="5991701" y="4151471"/>
              <a:ext cx="28575" cy="28575"/>
            </a:xfrm>
            <a:custGeom>
              <a:avLst/>
              <a:gdLst>
                <a:gd name="connsiteX0" fmla="*/ 7144 w 28575"/>
                <a:gd name="connsiteY0" fmla="*/ 14764 h 28575"/>
                <a:gd name="connsiteX1" fmla="*/ 14764 w 28575"/>
                <a:gd name="connsiteY1" fmla="*/ 22384 h 28575"/>
                <a:gd name="connsiteX2" fmla="*/ 22384 w 28575"/>
                <a:gd name="connsiteY2" fmla="*/ 14764 h 28575"/>
                <a:gd name="connsiteX3" fmla="*/ 14764 w 28575"/>
                <a:gd name="connsiteY3" fmla="*/ 7144 h 28575"/>
                <a:gd name="connsiteX4" fmla="*/ 714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764"/>
                  </a:move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2384"/>
                    <a:pt x="22384" y="19526"/>
                    <a:pt x="22384" y="14764"/>
                  </a:cubicBezTo>
                  <a:cubicBezTo>
                    <a:pt x="22384" y="10001"/>
                    <a:pt x="19526" y="7144"/>
                    <a:pt x="14764" y="7144"/>
                  </a:cubicBezTo>
                  <a:cubicBezTo>
                    <a:pt x="10001" y="7144"/>
                    <a:pt x="7144" y="10954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671">
              <a:extLst>
                <a:ext uri="{FF2B5EF4-FFF2-40B4-BE49-F238E27FC236}">
                  <a16:creationId xmlns="" xmlns:a16="http://schemas.microsoft.com/office/drawing/2014/main" id="{EB4E9FA8-A0C0-4AB4-B1B6-233366A6742E}"/>
                </a:ext>
              </a:extLst>
            </p:cNvPr>
            <p:cNvSpPr/>
            <p:nvPr/>
          </p:nvSpPr>
          <p:spPr>
            <a:xfrm>
              <a:off x="5809774" y="4265771"/>
              <a:ext cx="19050" cy="19050"/>
            </a:xfrm>
            <a:custGeom>
              <a:avLst/>
              <a:gdLst>
                <a:gd name="connsiteX0" fmla="*/ 7144 w 19050"/>
                <a:gd name="connsiteY0" fmla="*/ 13811 h 19050"/>
                <a:gd name="connsiteX1" fmla="*/ 13811 w 19050"/>
                <a:gd name="connsiteY1" fmla="*/ 20479 h 19050"/>
                <a:gd name="connsiteX2" fmla="*/ 20479 w 19050"/>
                <a:gd name="connsiteY2" fmla="*/ 13811 h 19050"/>
                <a:gd name="connsiteX3" fmla="*/ 13811 w 19050"/>
                <a:gd name="connsiteY3" fmla="*/ 7144 h 19050"/>
                <a:gd name="connsiteX4" fmla="*/ 7144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3811"/>
                  </a:move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672">
              <a:extLst>
                <a:ext uri="{FF2B5EF4-FFF2-40B4-BE49-F238E27FC236}">
                  <a16:creationId xmlns="" xmlns:a16="http://schemas.microsoft.com/office/drawing/2014/main" id="{4C7526F6-9DAE-47C7-839C-A047321A6A5E}"/>
                </a:ext>
              </a:extLst>
            </p:cNvPr>
            <p:cNvSpPr/>
            <p:nvPr/>
          </p:nvSpPr>
          <p:spPr>
            <a:xfrm>
              <a:off x="5965984" y="3198971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19526"/>
                    <a:pt x="20479" y="16669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673">
              <a:extLst>
                <a:ext uri="{FF2B5EF4-FFF2-40B4-BE49-F238E27FC236}">
                  <a16:creationId xmlns="" xmlns:a16="http://schemas.microsoft.com/office/drawing/2014/main" id="{F7D30781-6960-4B16-95AC-DAABDF8B5E88}"/>
                </a:ext>
              </a:extLst>
            </p:cNvPr>
            <p:cNvSpPr/>
            <p:nvPr/>
          </p:nvSpPr>
          <p:spPr>
            <a:xfrm>
              <a:off x="5540216" y="3513296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674">
              <a:extLst>
                <a:ext uri="{FF2B5EF4-FFF2-40B4-BE49-F238E27FC236}">
                  <a16:creationId xmlns="" xmlns:a16="http://schemas.microsoft.com/office/drawing/2014/main" id="{5DE442B6-5395-4D17-92F1-368BCC72A8F4}"/>
                </a:ext>
              </a:extLst>
            </p:cNvPr>
            <p:cNvSpPr/>
            <p:nvPr/>
          </p:nvSpPr>
          <p:spPr>
            <a:xfrm>
              <a:off x="5640229" y="3940016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2859 h 19050"/>
                <a:gd name="connsiteX2" fmla="*/ 12859 w 19050"/>
                <a:gd name="connsiteY2" fmla="*/ 18574 h 19050"/>
                <a:gd name="connsiteX3" fmla="*/ 18574 w 19050"/>
                <a:gd name="connsiteY3" fmla="*/ 12859 h 19050"/>
                <a:gd name="connsiteX4" fmla="*/ 12859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675">
              <a:extLst>
                <a:ext uri="{FF2B5EF4-FFF2-40B4-BE49-F238E27FC236}">
                  <a16:creationId xmlns="" xmlns:a16="http://schemas.microsoft.com/office/drawing/2014/main" id="{66545F96-36BD-48C0-926D-DE3BCA52C483}"/>
                </a:ext>
              </a:extLst>
            </p:cNvPr>
            <p:cNvSpPr/>
            <p:nvPr/>
          </p:nvSpPr>
          <p:spPr>
            <a:xfrm>
              <a:off x="5954554" y="3885724"/>
              <a:ext cx="47625" cy="38100"/>
            </a:xfrm>
            <a:custGeom>
              <a:avLst/>
              <a:gdLst>
                <a:gd name="connsiteX0" fmla="*/ 7144 w 47625"/>
                <a:gd name="connsiteY0" fmla="*/ 17621 h 38100"/>
                <a:gd name="connsiteX1" fmla="*/ 14764 w 47625"/>
                <a:gd name="connsiteY1" fmla="*/ 25241 h 38100"/>
                <a:gd name="connsiteX2" fmla="*/ 16669 w 47625"/>
                <a:gd name="connsiteY2" fmla="*/ 25241 h 38100"/>
                <a:gd name="connsiteX3" fmla="*/ 29051 w 47625"/>
                <a:gd name="connsiteY3" fmla="*/ 33814 h 38100"/>
                <a:gd name="connsiteX4" fmla="*/ 42386 w 47625"/>
                <a:gd name="connsiteY4" fmla="*/ 20479 h 38100"/>
                <a:gd name="connsiteX5" fmla="*/ 29051 w 47625"/>
                <a:gd name="connsiteY5" fmla="*/ 7144 h 38100"/>
                <a:gd name="connsiteX6" fmla="*/ 18574 w 47625"/>
                <a:gd name="connsiteY6" fmla="*/ 11906 h 38100"/>
                <a:gd name="connsiteX7" fmla="*/ 14764 w 47625"/>
                <a:gd name="connsiteY7" fmla="*/ 10954 h 38100"/>
                <a:gd name="connsiteX8" fmla="*/ 7144 w 47625"/>
                <a:gd name="connsiteY8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17621"/>
                  </a:moveTo>
                  <a:cubicBezTo>
                    <a:pt x="7144" y="21431"/>
                    <a:pt x="10001" y="25241"/>
                    <a:pt x="14764" y="25241"/>
                  </a:cubicBezTo>
                  <a:cubicBezTo>
                    <a:pt x="15716" y="25241"/>
                    <a:pt x="15716" y="25241"/>
                    <a:pt x="16669" y="25241"/>
                  </a:cubicBezTo>
                  <a:cubicBezTo>
                    <a:pt x="18574" y="30004"/>
                    <a:pt x="23336" y="33814"/>
                    <a:pt x="29051" y="33814"/>
                  </a:cubicBezTo>
                  <a:cubicBezTo>
                    <a:pt x="36671" y="33814"/>
                    <a:pt x="42386" y="28099"/>
                    <a:pt x="42386" y="20479"/>
                  </a:cubicBezTo>
                  <a:cubicBezTo>
                    <a:pt x="42386" y="12859"/>
                    <a:pt x="36671" y="7144"/>
                    <a:pt x="29051" y="7144"/>
                  </a:cubicBezTo>
                  <a:cubicBezTo>
                    <a:pt x="25241" y="7144"/>
                    <a:pt x="21431" y="9049"/>
                    <a:pt x="18574" y="11906"/>
                  </a:cubicBezTo>
                  <a:cubicBezTo>
                    <a:pt x="17621" y="10954"/>
                    <a:pt x="15716" y="10954"/>
                    <a:pt x="14764" y="10954"/>
                  </a:cubicBezTo>
                  <a:cubicBezTo>
                    <a:pt x="10954" y="10001"/>
                    <a:pt x="7144" y="13811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676">
              <a:extLst>
                <a:ext uri="{FF2B5EF4-FFF2-40B4-BE49-F238E27FC236}">
                  <a16:creationId xmlns="" xmlns:a16="http://schemas.microsoft.com/office/drawing/2014/main" id="{2303B1EA-A9DF-43F1-B54E-DBEBAB2F8B09}"/>
                </a:ext>
              </a:extLst>
            </p:cNvPr>
            <p:cNvSpPr/>
            <p:nvPr/>
          </p:nvSpPr>
          <p:spPr>
            <a:xfrm>
              <a:off x="6050756" y="3398044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7621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677">
              <a:extLst>
                <a:ext uri="{FF2B5EF4-FFF2-40B4-BE49-F238E27FC236}">
                  <a16:creationId xmlns="" xmlns:a16="http://schemas.microsoft.com/office/drawing/2014/main" id="{D4814122-A09F-41ED-8AC8-B917F09D4DEF}"/>
                </a:ext>
              </a:extLst>
            </p:cNvPr>
            <p:cNvSpPr/>
            <p:nvPr/>
          </p:nvSpPr>
          <p:spPr>
            <a:xfrm>
              <a:off x="5799296" y="4277201"/>
              <a:ext cx="142875" cy="123825"/>
            </a:xfrm>
            <a:custGeom>
              <a:avLst/>
              <a:gdLst>
                <a:gd name="connsiteX0" fmla="*/ 109061 w 142875"/>
                <a:gd name="connsiteY0" fmla="*/ 26194 h 123825"/>
                <a:gd name="connsiteX1" fmla="*/ 95726 w 142875"/>
                <a:gd name="connsiteY1" fmla="*/ 29051 h 123825"/>
                <a:gd name="connsiteX2" fmla="*/ 81439 w 142875"/>
                <a:gd name="connsiteY2" fmla="*/ 25241 h 123825"/>
                <a:gd name="connsiteX3" fmla="*/ 79534 w 142875"/>
                <a:gd name="connsiteY3" fmla="*/ 25241 h 123825"/>
                <a:gd name="connsiteX4" fmla="*/ 82391 w 142875"/>
                <a:gd name="connsiteY4" fmla="*/ 17621 h 123825"/>
                <a:gd name="connsiteX5" fmla="*/ 71914 w 142875"/>
                <a:gd name="connsiteY5" fmla="*/ 7144 h 123825"/>
                <a:gd name="connsiteX6" fmla="*/ 61436 w 142875"/>
                <a:gd name="connsiteY6" fmla="*/ 17621 h 123825"/>
                <a:gd name="connsiteX7" fmla="*/ 69056 w 142875"/>
                <a:gd name="connsiteY7" fmla="*/ 28099 h 123825"/>
                <a:gd name="connsiteX8" fmla="*/ 52864 w 142875"/>
                <a:gd name="connsiteY8" fmla="*/ 47149 h 123825"/>
                <a:gd name="connsiteX9" fmla="*/ 49054 w 142875"/>
                <a:gd name="connsiteY9" fmla="*/ 46196 h 123825"/>
                <a:gd name="connsiteX10" fmla="*/ 48101 w 142875"/>
                <a:gd name="connsiteY10" fmla="*/ 45244 h 123825"/>
                <a:gd name="connsiteX11" fmla="*/ 55721 w 142875"/>
                <a:gd name="connsiteY11" fmla="*/ 30956 h 123825"/>
                <a:gd name="connsiteX12" fmla="*/ 39529 w 142875"/>
                <a:gd name="connsiteY12" fmla="*/ 14764 h 123825"/>
                <a:gd name="connsiteX13" fmla="*/ 23336 w 142875"/>
                <a:gd name="connsiteY13" fmla="*/ 30956 h 123825"/>
                <a:gd name="connsiteX14" fmla="*/ 23336 w 142875"/>
                <a:gd name="connsiteY14" fmla="*/ 34766 h 123825"/>
                <a:gd name="connsiteX15" fmla="*/ 7144 w 142875"/>
                <a:gd name="connsiteY15" fmla="*/ 55721 h 123825"/>
                <a:gd name="connsiteX16" fmla="*/ 25241 w 142875"/>
                <a:gd name="connsiteY16" fmla="*/ 76676 h 123825"/>
                <a:gd name="connsiteX17" fmla="*/ 34766 w 142875"/>
                <a:gd name="connsiteY17" fmla="*/ 87154 h 123825"/>
                <a:gd name="connsiteX18" fmla="*/ 34766 w 142875"/>
                <a:gd name="connsiteY18" fmla="*/ 90011 h 123825"/>
                <a:gd name="connsiteX19" fmla="*/ 58579 w 142875"/>
                <a:gd name="connsiteY19" fmla="*/ 113824 h 123825"/>
                <a:gd name="connsiteX20" fmla="*/ 81439 w 142875"/>
                <a:gd name="connsiteY20" fmla="*/ 94774 h 123825"/>
                <a:gd name="connsiteX21" fmla="*/ 82391 w 142875"/>
                <a:gd name="connsiteY21" fmla="*/ 94774 h 123825"/>
                <a:gd name="connsiteX22" fmla="*/ 80486 w 142875"/>
                <a:gd name="connsiteY22" fmla="*/ 100489 h 123825"/>
                <a:gd name="connsiteX23" fmla="*/ 79534 w 142875"/>
                <a:gd name="connsiteY23" fmla="*/ 104299 h 123825"/>
                <a:gd name="connsiteX24" fmla="*/ 80486 w 142875"/>
                <a:gd name="connsiteY24" fmla="*/ 109061 h 123825"/>
                <a:gd name="connsiteX25" fmla="*/ 99536 w 142875"/>
                <a:gd name="connsiteY25" fmla="*/ 123349 h 123825"/>
                <a:gd name="connsiteX26" fmla="*/ 119539 w 142875"/>
                <a:gd name="connsiteY26" fmla="*/ 103346 h 123825"/>
                <a:gd name="connsiteX27" fmla="*/ 110014 w 142875"/>
                <a:gd name="connsiteY27" fmla="*/ 87154 h 123825"/>
                <a:gd name="connsiteX28" fmla="*/ 139541 w 142875"/>
                <a:gd name="connsiteY28" fmla="*/ 56674 h 123825"/>
                <a:gd name="connsiteX29" fmla="*/ 109061 w 142875"/>
                <a:gd name="connsiteY29" fmla="*/ 26194 h 123825"/>
                <a:gd name="connsiteX30" fmla="*/ 94774 w 142875"/>
                <a:gd name="connsiteY30" fmla="*/ 85249 h 123825"/>
                <a:gd name="connsiteX31" fmla="*/ 94774 w 142875"/>
                <a:gd name="connsiteY31" fmla="*/ 84296 h 123825"/>
                <a:gd name="connsiteX32" fmla="*/ 96679 w 142875"/>
                <a:gd name="connsiteY32" fmla="*/ 85249 h 123825"/>
                <a:gd name="connsiteX33" fmla="*/ 94774 w 142875"/>
                <a:gd name="connsiteY33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2875" h="123825">
                  <a:moveTo>
                    <a:pt x="109061" y="26194"/>
                  </a:moveTo>
                  <a:cubicBezTo>
                    <a:pt x="104299" y="26194"/>
                    <a:pt x="99536" y="27146"/>
                    <a:pt x="95726" y="29051"/>
                  </a:cubicBezTo>
                  <a:cubicBezTo>
                    <a:pt x="91916" y="27146"/>
                    <a:pt x="87154" y="25241"/>
                    <a:pt x="81439" y="25241"/>
                  </a:cubicBezTo>
                  <a:cubicBezTo>
                    <a:pt x="80486" y="25241"/>
                    <a:pt x="79534" y="25241"/>
                    <a:pt x="79534" y="25241"/>
                  </a:cubicBezTo>
                  <a:cubicBezTo>
                    <a:pt x="81439" y="23336"/>
                    <a:pt x="82391" y="20479"/>
                    <a:pt x="82391" y="17621"/>
                  </a:cubicBezTo>
                  <a:cubicBezTo>
                    <a:pt x="82391" y="11906"/>
                    <a:pt x="77629" y="7144"/>
                    <a:pt x="71914" y="7144"/>
                  </a:cubicBezTo>
                  <a:cubicBezTo>
                    <a:pt x="66199" y="7144"/>
                    <a:pt x="61436" y="11906"/>
                    <a:pt x="61436" y="17621"/>
                  </a:cubicBezTo>
                  <a:cubicBezTo>
                    <a:pt x="61436" y="22384"/>
                    <a:pt x="65246" y="26194"/>
                    <a:pt x="69056" y="28099"/>
                  </a:cubicBezTo>
                  <a:cubicBezTo>
                    <a:pt x="61436" y="31909"/>
                    <a:pt x="55721" y="38576"/>
                    <a:pt x="52864" y="47149"/>
                  </a:cubicBezTo>
                  <a:cubicBezTo>
                    <a:pt x="51911" y="47149"/>
                    <a:pt x="50006" y="46196"/>
                    <a:pt x="49054" y="46196"/>
                  </a:cubicBezTo>
                  <a:cubicBezTo>
                    <a:pt x="49054" y="46196"/>
                    <a:pt x="49054" y="45244"/>
                    <a:pt x="48101" y="45244"/>
                  </a:cubicBezTo>
                  <a:cubicBezTo>
                    <a:pt x="52864" y="42386"/>
                    <a:pt x="55721" y="37624"/>
                    <a:pt x="55721" y="30956"/>
                  </a:cubicBezTo>
                  <a:cubicBezTo>
                    <a:pt x="55721" y="22384"/>
                    <a:pt x="48101" y="14764"/>
                    <a:pt x="39529" y="14764"/>
                  </a:cubicBezTo>
                  <a:cubicBezTo>
                    <a:pt x="30956" y="14764"/>
                    <a:pt x="23336" y="22384"/>
                    <a:pt x="23336" y="30956"/>
                  </a:cubicBezTo>
                  <a:cubicBezTo>
                    <a:pt x="23336" y="31909"/>
                    <a:pt x="23336" y="33814"/>
                    <a:pt x="23336" y="34766"/>
                  </a:cubicBezTo>
                  <a:cubicBezTo>
                    <a:pt x="13811" y="36671"/>
                    <a:pt x="7144" y="45244"/>
                    <a:pt x="7144" y="55721"/>
                  </a:cubicBezTo>
                  <a:cubicBezTo>
                    <a:pt x="7144" y="66199"/>
                    <a:pt x="14764" y="75724"/>
                    <a:pt x="25241" y="76676"/>
                  </a:cubicBezTo>
                  <a:cubicBezTo>
                    <a:pt x="27146" y="81439"/>
                    <a:pt x="30004" y="85249"/>
                    <a:pt x="34766" y="87154"/>
                  </a:cubicBezTo>
                  <a:cubicBezTo>
                    <a:pt x="34766" y="88106"/>
                    <a:pt x="34766" y="89059"/>
                    <a:pt x="34766" y="90011"/>
                  </a:cubicBezTo>
                  <a:cubicBezTo>
                    <a:pt x="34766" y="103346"/>
                    <a:pt x="45244" y="113824"/>
                    <a:pt x="58579" y="113824"/>
                  </a:cubicBezTo>
                  <a:cubicBezTo>
                    <a:pt x="70009" y="113824"/>
                    <a:pt x="79534" y="105251"/>
                    <a:pt x="81439" y="94774"/>
                  </a:cubicBezTo>
                  <a:cubicBezTo>
                    <a:pt x="81439" y="94774"/>
                    <a:pt x="82391" y="94774"/>
                    <a:pt x="82391" y="94774"/>
                  </a:cubicBezTo>
                  <a:cubicBezTo>
                    <a:pt x="81439" y="96679"/>
                    <a:pt x="80486" y="98584"/>
                    <a:pt x="80486" y="100489"/>
                  </a:cubicBezTo>
                  <a:cubicBezTo>
                    <a:pt x="79534" y="101441"/>
                    <a:pt x="79534" y="102394"/>
                    <a:pt x="79534" y="104299"/>
                  </a:cubicBezTo>
                  <a:cubicBezTo>
                    <a:pt x="79534" y="106204"/>
                    <a:pt x="80486" y="107156"/>
                    <a:pt x="80486" y="109061"/>
                  </a:cubicBezTo>
                  <a:cubicBezTo>
                    <a:pt x="82391" y="117634"/>
                    <a:pt x="90011" y="123349"/>
                    <a:pt x="99536" y="123349"/>
                  </a:cubicBezTo>
                  <a:cubicBezTo>
                    <a:pt x="110014" y="123349"/>
                    <a:pt x="119539" y="114776"/>
                    <a:pt x="119539" y="103346"/>
                  </a:cubicBezTo>
                  <a:cubicBezTo>
                    <a:pt x="119539" y="96679"/>
                    <a:pt x="115729" y="90011"/>
                    <a:pt x="110014" y="87154"/>
                  </a:cubicBezTo>
                  <a:cubicBezTo>
                    <a:pt x="126206" y="86201"/>
                    <a:pt x="139541" y="72866"/>
                    <a:pt x="139541" y="56674"/>
                  </a:cubicBezTo>
                  <a:cubicBezTo>
                    <a:pt x="140494" y="40481"/>
                    <a:pt x="126206" y="26194"/>
                    <a:pt x="109061" y="26194"/>
                  </a:cubicBezTo>
                  <a:close/>
                  <a:moveTo>
                    <a:pt x="94774" y="85249"/>
                  </a:moveTo>
                  <a:cubicBezTo>
                    <a:pt x="94774" y="85249"/>
                    <a:pt x="94774" y="84296"/>
                    <a:pt x="94774" y="84296"/>
                  </a:cubicBezTo>
                  <a:cubicBezTo>
                    <a:pt x="95726" y="84296"/>
                    <a:pt x="95726" y="85249"/>
                    <a:pt x="96679" y="85249"/>
                  </a:cubicBezTo>
                  <a:cubicBezTo>
                    <a:pt x="95726" y="85249"/>
                    <a:pt x="95726" y="85249"/>
                    <a:pt x="94774" y="85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678">
              <a:extLst>
                <a:ext uri="{FF2B5EF4-FFF2-40B4-BE49-F238E27FC236}">
                  <a16:creationId xmlns="" xmlns:a16="http://schemas.microsoft.com/office/drawing/2014/main" id="{06FCAD5B-81B2-4CBF-A666-CB3727C63341}"/>
                </a:ext>
              </a:extLst>
            </p:cNvPr>
            <p:cNvSpPr/>
            <p:nvPr/>
          </p:nvSpPr>
          <p:spPr>
            <a:xfrm>
              <a:off x="5920160" y="3238976"/>
              <a:ext cx="28575" cy="28575"/>
            </a:xfrm>
            <a:custGeom>
              <a:avLst/>
              <a:gdLst>
                <a:gd name="connsiteX0" fmla="*/ 18678 w 28575"/>
                <a:gd name="connsiteY0" fmla="*/ 30004 h 28575"/>
                <a:gd name="connsiteX1" fmla="*/ 30108 w 28575"/>
                <a:gd name="connsiteY1" fmla="*/ 18574 h 28575"/>
                <a:gd name="connsiteX2" fmla="*/ 18678 w 28575"/>
                <a:gd name="connsiteY2" fmla="*/ 7144 h 28575"/>
                <a:gd name="connsiteX3" fmla="*/ 7248 w 28575"/>
                <a:gd name="connsiteY3" fmla="*/ 18574 h 28575"/>
                <a:gd name="connsiteX4" fmla="*/ 18678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678" y="30004"/>
                  </a:moveTo>
                  <a:cubicBezTo>
                    <a:pt x="25345" y="30004"/>
                    <a:pt x="30108" y="25241"/>
                    <a:pt x="30108" y="18574"/>
                  </a:cubicBezTo>
                  <a:cubicBezTo>
                    <a:pt x="30108" y="11906"/>
                    <a:pt x="25345" y="7144"/>
                    <a:pt x="18678" y="7144"/>
                  </a:cubicBezTo>
                  <a:cubicBezTo>
                    <a:pt x="12010" y="7144"/>
                    <a:pt x="7248" y="11906"/>
                    <a:pt x="7248" y="18574"/>
                  </a:cubicBezTo>
                  <a:cubicBezTo>
                    <a:pt x="6295" y="24289"/>
                    <a:pt x="12010" y="30004"/>
                    <a:pt x="18678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679">
              <a:extLst>
                <a:ext uri="{FF2B5EF4-FFF2-40B4-BE49-F238E27FC236}">
                  <a16:creationId xmlns="" xmlns:a16="http://schemas.microsoft.com/office/drawing/2014/main" id="{5364937E-3066-48AB-87DE-5988A51E93A2}"/>
                </a:ext>
              </a:extLst>
            </p:cNvPr>
            <p:cNvSpPr/>
            <p:nvPr/>
          </p:nvSpPr>
          <p:spPr>
            <a:xfrm>
              <a:off x="5753576" y="321992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680">
              <a:extLst>
                <a:ext uri="{FF2B5EF4-FFF2-40B4-BE49-F238E27FC236}">
                  <a16:creationId xmlns="" xmlns:a16="http://schemas.microsoft.com/office/drawing/2014/main" id="{C2294C9B-FF81-431A-9394-E5699F7FE701}"/>
                </a:ext>
              </a:extLst>
            </p:cNvPr>
            <p:cNvSpPr/>
            <p:nvPr/>
          </p:nvSpPr>
          <p:spPr>
            <a:xfrm>
              <a:off x="6035516" y="2895124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6671" y="13811"/>
                    <a:pt x="30004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681">
              <a:extLst>
                <a:ext uri="{FF2B5EF4-FFF2-40B4-BE49-F238E27FC236}">
                  <a16:creationId xmlns="" xmlns:a16="http://schemas.microsoft.com/office/drawing/2014/main" id="{F06ACDFD-5BC0-42EA-826B-7017BD15EB8B}"/>
                </a:ext>
              </a:extLst>
            </p:cNvPr>
            <p:cNvSpPr/>
            <p:nvPr/>
          </p:nvSpPr>
          <p:spPr>
            <a:xfrm>
              <a:off x="5612606" y="3429476"/>
              <a:ext cx="171450" cy="190500"/>
            </a:xfrm>
            <a:custGeom>
              <a:avLst/>
              <a:gdLst>
                <a:gd name="connsiteX0" fmla="*/ 60484 w 171450"/>
                <a:gd name="connsiteY0" fmla="*/ 172879 h 190500"/>
                <a:gd name="connsiteX1" fmla="*/ 75724 w 171450"/>
                <a:gd name="connsiteY1" fmla="*/ 188119 h 190500"/>
                <a:gd name="connsiteX2" fmla="*/ 90964 w 171450"/>
                <a:gd name="connsiteY2" fmla="*/ 172879 h 190500"/>
                <a:gd name="connsiteX3" fmla="*/ 88106 w 171450"/>
                <a:gd name="connsiteY3" fmla="*/ 164306 h 190500"/>
                <a:gd name="connsiteX4" fmla="*/ 110966 w 171450"/>
                <a:gd name="connsiteY4" fmla="*/ 131921 h 190500"/>
                <a:gd name="connsiteX5" fmla="*/ 103346 w 171450"/>
                <a:gd name="connsiteY5" fmla="*/ 110966 h 190500"/>
                <a:gd name="connsiteX6" fmla="*/ 104299 w 171450"/>
                <a:gd name="connsiteY6" fmla="*/ 102394 h 190500"/>
                <a:gd name="connsiteX7" fmla="*/ 103346 w 171450"/>
                <a:gd name="connsiteY7" fmla="*/ 94774 h 190500"/>
                <a:gd name="connsiteX8" fmla="*/ 107156 w 171450"/>
                <a:gd name="connsiteY8" fmla="*/ 94774 h 190500"/>
                <a:gd name="connsiteX9" fmla="*/ 137636 w 171450"/>
                <a:gd name="connsiteY9" fmla="*/ 70009 h 190500"/>
                <a:gd name="connsiteX10" fmla="*/ 146209 w 171450"/>
                <a:gd name="connsiteY10" fmla="*/ 71914 h 190500"/>
                <a:gd name="connsiteX11" fmla="*/ 172879 w 171450"/>
                <a:gd name="connsiteY11" fmla="*/ 45244 h 190500"/>
                <a:gd name="connsiteX12" fmla="*/ 146209 w 171450"/>
                <a:gd name="connsiteY12" fmla="*/ 18574 h 190500"/>
                <a:gd name="connsiteX13" fmla="*/ 139541 w 171450"/>
                <a:gd name="connsiteY13" fmla="*/ 19526 h 190500"/>
                <a:gd name="connsiteX14" fmla="*/ 124301 w 171450"/>
                <a:gd name="connsiteY14" fmla="*/ 7144 h 190500"/>
                <a:gd name="connsiteX15" fmla="*/ 108109 w 171450"/>
                <a:gd name="connsiteY15" fmla="*/ 23336 h 190500"/>
                <a:gd name="connsiteX16" fmla="*/ 111919 w 171450"/>
                <a:gd name="connsiteY16" fmla="*/ 33814 h 190500"/>
                <a:gd name="connsiteX17" fmla="*/ 106204 w 171450"/>
                <a:gd name="connsiteY17" fmla="*/ 32861 h 190500"/>
                <a:gd name="connsiteX18" fmla="*/ 90964 w 171450"/>
                <a:gd name="connsiteY18" fmla="*/ 36671 h 190500"/>
                <a:gd name="connsiteX19" fmla="*/ 63341 w 171450"/>
                <a:gd name="connsiteY19" fmla="*/ 19526 h 190500"/>
                <a:gd name="connsiteX20" fmla="*/ 31909 w 171450"/>
                <a:gd name="connsiteY20" fmla="*/ 50959 h 190500"/>
                <a:gd name="connsiteX21" fmla="*/ 39529 w 171450"/>
                <a:gd name="connsiteY21" fmla="*/ 70961 h 190500"/>
                <a:gd name="connsiteX22" fmla="*/ 24289 w 171450"/>
                <a:gd name="connsiteY22" fmla="*/ 101441 h 190500"/>
                <a:gd name="connsiteX23" fmla="*/ 24289 w 171450"/>
                <a:gd name="connsiteY23" fmla="*/ 105251 h 190500"/>
                <a:gd name="connsiteX24" fmla="*/ 18574 w 171450"/>
                <a:gd name="connsiteY24" fmla="*/ 103346 h 190500"/>
                <a:gd name="connsiteX25" fmla="*/ 7144 w 171450"/>
                <a:gd name="connsiteY25" fmla="*/ 114776 h 190500"/>
                <a:gd name="connsiteX26" fmla="*/ 18574 w 171450"/>
                <a:gd name="connsiteY26" fmla="*/ 126206 h 190500"/>
                <a:gd name="connsiteX27" fmla="*/ 26194 w 171450"/>
                <a:gd name="connsiteY27" fmla="*/ 123349 h 190500"/>
                <a:gd name="connsiteX28" fmla="*/ 41434 w 171450"/>
                <a:gd name="connsiteY28" fmla="*/ 140494 h 190500"/>
                <a:gd name="connsiteX29" fmla="*/ 62389 w 171450"/>
                <a:gd name="connsiteY29" fmla="*/ 164306 h 190500"/>
                <a:gd name="connsiteX30" fmla="*/ 60484 w 171450"/>
                <a:gd name="connsiteY30" fmla="*/ 17287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190500">
                  <a:moveTo>
                    <a:pt x="60484" y="172879"/>
                  </a:moveTo>
                  <a:cubicBezTo>
                    <a:pt x="60484" y="181451"/>
                    <a:pt x="67151" y="188119"/>
                    <a:pt x="75724" y="188119"/>
                  </a:cubicBezTo>
                  <a:cubicBezTo>
                    <a:pt x="84296" y="188119"/>
                    <a:pt x="90964" y="181451"/>
                    <a:pt x="90964" y="172879"/>
                  </a:cubicBezTo>
                  <a:cubicBezTo>
                    <a:pt x="90964" y="169069"/>
                    <a:pt x="90011" y="166211"/>
                    <a:pt x="88106" y="164306"/>
                  </a:cubicBezTo>
                  <a:cubicBezTo>
                    <a:pt x="101441" y="159544"/>
                    <a:pt x="110966" y="147161"/>
                    <a:pt x="110966" y="131921"/>
                  </a:cubicBezTo>
                  <a:cubicBezTo>
                    <a:pt x="110966" y="124301"/>
                    <a:pt x="108109" y="116681"/>
                    <a:pt x="103346" y="110966"/>
                  </a:cubicBezTo>
                  <a:cubicBezTo>
                    <a:pt x="104299" y="108109"/>
                    <a:pt x="104299" y="105251"/>
                    <a:pt x="104299" y="102394"/>
                  </a:cubicBezTo>
                  <a:cubicBezTo>
                    <a:pt x="104299" y="99536"/>
                    <a:pt x="104299" y="97631"/>
                    <a:pt x="103346" y="94774"/>
                  </a:cubicBezTo>
                  <a:cubicBezTo>
                    <a:pt x="104299" y="94774"/>
                    <a:pt x="106204" y="94774"/>
                    <a:pt x="107156" y="94774"/>
                  </a:cubicBezTo>
                  <a:cubicBezTo>
                    <a:pt x="122396" y="94774"/>
                    <a:pt x="134779" y="84296"/>
                    <a:pt x="137636" y="70009"/>
                  </a:cubicBezTo>
                  <a:cubicBezTo>
                    <a:pt x="140494" y="70961"/>
                    <a:pt x="143351" y="71914"/>
                    <a:pt x="146209" y="71914"/>
                  </a:cubicBezTo>
                  <a:cubicBezTo>
                    <a:pt x="161449" y="71914"/>
                    <a:pt x="172879" y="59531"/>
                    <a:pt x="172879" y="45244"/>
                  </a:cubicBezTo>
                  <a:cubicBezTo>
                    <a:pt x="172879" y="30956"/>
                    <a:pt x="160496" y="18574"/>
                    <a:pt x="146209" y="18574"/>
                  </a:cubicBezTo>
                  <a:cubicBezTo>
                    <a:pt x="144304" y="18574"/>
                    <a:pt x="141446" y="18574"/>
                    <a:pt x="139541" y="19526"/>
                  </a:cubicBezTo>
                  <a:cubicBezTo>
                    <a:pt x="138589" y="11906"/>
                    <a:pt x="131921" y="7144"/>
                    <a:pt x="124301" y="7144"/>
                  </a:cubicBezTo>
                  <a:cubicBezTo>
                    <a:pt x="115729" y="7144"/>
                    <a:pt x="108109" y="13811"/>
                    <a:pt x="108109" y="23336"/>
                  </a:cubicBezTo>
                  <a:cubicBezTo>
                    <a:pt x="108109" y="27146"/>
                    <a:pt x="110014" y="30956"/>
                    <a:pt x="111919" y="33814"/>
                  </a:cubicBezTo>
                  <a:cubicBezTo>
                    <a:pt x="110014" y="33814"/>
                    <a:pt x="108109" y="32861"/>
                    <a:pt x="106204" y="32861"/>
                  </a:cubicBezTo>
                  <a:cubicBezTo>
                    <a:pt x="100489" y="32861"/>
                    <a:pt x="95726" y="34766"/>
                    <a:pt x="90964" y="36671"/>
                  </a:cubicBezTo>
                  <a:cubicBezTo>
                    <a:pt x="85249" y="27146"/>
                    <a:pt x="75724" y="19526"/>
                    <a:pt x="63341" y="19526"/>
                  </a:cubicBezTo>
                  <a:cubicBezTo>
                    <a:pt x="46196" y="19526"/>
                    <a:pt x="31909" y="33814"/>
                    <a:pt x="31909" y="50959"/>
                  </a:cubicBezTo>
                  <a:cubicBezTo>
                    <a:pt x="31909" y="58579"/>
                    <a:pt x="34766" y="65246"/>
                    <a:pt x="39529" y="70961"/>
                  </a:cubicBezTo>
                  <a:cubicBezTo>
                    <a:pt x="30004" y="78581"/>
                    <a:pt x="24289" y="89059"/>
                    <a:pt x="24289" y="101441"/>
                  </a:cubicBezTo>
                  <a:cubicBezTo>
                    <a:pt x="24289" y="103346"/>
                    <a:pt x="24289" y="104299"/>
                    <a:pt x="24289" y="105251"/>
                  </a:cubicBezTo>
                  <a:cubicBezTo>
                    <a:pt x="22384" y="104299"/>
                    <a:pt x="20479" y="103346"/>
                    <a:pt x="18574" y="103346"/>
                  </a:cubicBezTo>
                  <a:cubicBezTo>
                    <a:pt x="12859" y="103346"/>
                    <a:pt x="7144" y="108109"/>
                    <a:pt x="7144" y="114776"/>
                  </a:cubicBezTo>
                  <a:cubicBezTo>
                    <a:pt x="7144" y="120491"/>
                    <a:pt x="11906" y="126206"/>
                    <a:pt x="18574" y="126206"/>
                  </a:cubicBezTo>
                  <a:cubicBezTo>
                    <a:pt x="21431" y="126206"/>
                    <a:pt x="24289" y="125254"/>
                    <a:pt x="26194" y="123349"/>
                  </a:cubicBezTo>
                  <a:cubicBezTo>
                    <a:pt x="28099" y="130969"/>
                    <a:pt x="33814" y="137636"/>
                    <a:pt x="41434" y="140494"/>
                  </a:cubicBezTo>
                  <a:cubicBezTo>
                    <a:pt x="44291" y="151924"/>
                    <a:pt x="51911" y="160496"/>
                    <a:pt x="62389" y="164306"/>
                  </a:cubicBezTo>
                  <a:cubicBezTo>
                    <a:pt x="61436" y="166211"/>
                    <a:pt x="60484" y="169069"/>
                    <a:pt x="60484" y="17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682">
              <a:extLst>
                <a:ext uri="{FF2B5EF4-FFF2-40B4-BE49-F238E27FC236}">
                  <a16:creationId xmlns="" xmlns:a16="http://schemas.microsoft.com/office/drawing/2014/main" id="{EFF40D46-D4F5-4821-9D76-BEBD177AA4A7}"/>
                </a:ext>
              </a:extLst>
            </p:cNvPr>
            <p:cNvSpPr/>
            <p:nvPr/>
          </p:nvSpPr>
          <p:spPr>
            <a:xfrm>
              <a:off x="5805011" y="4197191"/>
              <a:ext cx="66675" cy="57150"/>
            </a:xfrm>
            <a:custGeom>
              <a:avLst/>
              <a:gdLst>
                <a:gd name="connsiteX0" fmla="*/ 39529 w 66675"/>
                <a:gd name="connsiteY0" fmla="*/ 50959 h 57150"/>
                <a:gd name="connsiteX1" fmla="*/ 61436 w 66675"/>
                <a:gd name="connsiteY1" fmla="*/ 29051 h 57150"/>
                <a:gd name="connsiteX2" fmla="*/ 39529 w 66675"/>
                <a:gd name="connsiteY2" fmla="*/ 7144 h 57150"/>
                <a:gd name="connsiteX3" fmla="*/ 20479 w 66675"/>
                <a:gd name="connsiteY3" fmla="*/ 17621 h 57150"/>
                <a:gd name="connsiteX4" fmla="*/ 19526 w 66675"/>
                <a:gd name="connsiteY4" fmla="*/ 17621 h 57150"/>
                <a:gd name="connsiteX5" fmla="*/ 7144 w 66675"/>
                <a:gd name="connsiteY5" fmla="*/ 30004 h 57150"/>
                <a:gd name="connsiteX6" fmla="*/ 19526 w 66675"/>
                <a:gd name="connsiteY6" fmla="*/ 42386 h 57150"/>
                <a:gd name="connsiteX7" fmla="*/ 22384 w 66675"/>
                <a:gd name="connsiteY7" fmla="*/ 41434 h 57150"/>
                <a:gd name="connsiteX8" fmla="*/ 39529 w 66675"/>
                <a:gd name="connsiteY8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9529" y="50959"/>
                  </a:moveTo>
                  <a:cubicBezTo>
                    <a:pt x="51911" y="50959"/>
                    <a:pt x="61436" y="41434"/>
                    <a:pt x="61436" y="29051"/>
                  </a:cubicBezTo>
                  <a:cubicBezTo>
                    <a:pt x="61436" y="16669"/>
                    <a:pt x="51911" y="7144"/>
                    <a:pt x="39529" y="7144"/>
                  </a:cubicBezTo>
                  <a:cubicBezTo>
                    <a:pt x="31909" y="7144"/>
                    <a:pt x="24289" y="11906"/>
                    <a:pt x="20479" y="17621"/>
                  </a:cubicBezTo>
                  <a:cubicBezTo>
                    <a:pt x="20479" y="17621"/>
                    <a:pt x="20479" y="17621"/>
                    <a:pt x="19526" y="17621"/>
                  </a:cubicBezTo>
                  <a:cubicBezTo>
                    <a:pt x="12859" y="17621"/>
                    <a:pt x="7144" y="23336"/>
                    <a:pt x="7144" y="30004"/>
                  </a:cubicBezTo>
                  <a:cubicBezTo>
                    <a:pt x="7144" y="36671"/>
                    <a:pt x="12859" y="42386"/>
                    <a:pt x="19526" y="42386"/>
                  </a:cubicBezTo>
                  <a:cubicBezTo>
                    <a:pt x="20479" y="42386"/>
                    <a:pt x="21431" y="42386"/>
                    <a:pt x="22384" y="41434"/>
                  </a:cubicBezTo>
                  <a:cubicBezTo>
                    <a:pt x="27146" y="48101"/>
                    <a:pt x="32861" y="50959"/>
                    <a:pt x="39529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683">
              <a:extLst>
                <a:ext uri="{FF2B5EF4-FFF2-40B4-BE49-F238E27FC236}">
                  <a16:creationId xmlns="" xmlns:a16="http://schemas.microsoft.com/office/drawing/2014/main" id="{56A744EB-3772-4ECF-AF88-C523DE279886}"/>
                </a:ext>
              </a:extLst>
            </p:cNvPr>
            <p:cNvSpPr/>
            <p:nvPr/>
          </p:nvSpPr>
          <p:spPr>
            <a:xfrm>
              <a:off x="5743099" y="3115151"/>
              <a:ext cx="66675" cy="76200"/>
            </a:xfrm>
            <a:custGeom>
              <a:avLst/>
              <a:gdLst>
                <a:gd name="connsiteX0" fmla="*/ 18574 w 66675"/>
                <a:gd name="connsiteY0" fmla="*/ 56674 h 76200"/>
                <a:gd name="connsiteX1" fmla="*/ 10954 w 66675"/>
                <a:gd name="connsiteY1" fmla="*/ 67151 h 76200"/>
                <a:gd name="connsiteX2" fmla="*/ 21431 w 66675"/>
                <a:gd name="connsiteY2" fmla="*/ 77629 h 76200"/>
                <a:gd name="connsiteX3" fmla="*/ 31909 w 66675"/>
                <a:gd name="connsiteY3" fmla="*/ 67151 h 76200"/>
                <a:gd name="connsiteX4" fmla="*/ 30956 w 66675"/>
                <a:gd name="connsiteY4" fmla="*/ 62389 h 76200"/>
                <a:gd name="connsiteX5" fmla="*/ 34766 w 66675"/>
                <a:gd name="connsiteY5" fmla="*/ 62389 h 76200"/>
                <a:gd name="connsiteX6" fmla="*/ 62389 w 66675"/>
                <a:gd name="connsiteY6" fmla="*/ 34766 h 76200"/>
                <a:gd name="connsiteX7" fmla="*/ 34766 w 66675"/>
                <a:gd name="connsiteY7" fmla="*/ 7144 h 76200"/>
                <a:gd name="connsiteX8" fmla="*/ 7144 w 66675"/>
                <a:gd name="connsiteY8" fmla="*/ 34766 h 76200"/>
                <a:gd name="connsiteX9" fmla="*/ 18574 w 66675"/>
                <a:gd name="connsiteY9" fmla="*/ 566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76200">
                  <a:moveTo>
                    <a:pt x="18574" y="56674"/>
                  </a:moveTo>
                  <a:cubicBezTo>
                    <a:pt x="13811" y="57626"/>
                    <a:pt x="10954" y="62389"/>
                    <a:pt x="10954" y="67151"/>
                  </a:cubicBezTo>
                  <a:cubicBezTo>
                    <a:pt x="10954" y="72866"/>
                    <a:pt x="15716" y="77629"/>
                    <a:pt x="21431" y="77629"/>
                  </a:cubicBezTo>
                  <a:cubicBezTo>
                    <a:pt x="27146" y="77629"/>
                    <a:pt x="31909" y="72866"/>
                    <a:pt x="31909" y="67151"/>
                  </a:cubicBezTo>
                  <a:cubicBezTo>
                    <a:pt x="31909" y="65246"/>
                    <a:pt x="30956" y="63341"/>
                    <a:pt x="30956" y="62389"/>
                  </a:cubicBezTo>
                  <a:cubicBezTo>
                    <a:pt x="31909" y="62389"/>
                    <a:pt x="33814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9526"/>
                    <a:pt x="50006" y="7144"/>
                    <a:pt x="34766" y="7144"/>
                  </a:cubicBez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44291"/>
                    <a:pt x="11906" y="51911"/>
                    <a:pt x="18574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684">
              <a:extLst>
                <a:ext uri="{FF2B5EF4-FFF2-40B4-BE49-F238E27FC236}">
                  <a16:creationId xmlns="" xmlns:a16="http://schemas.microsoft.com/office/drawing/2014/main" id="{06F080A0-28AE-4607-AC0F-432E797CC8F3}"/>
                </a:ext>
              </a:extLst>
            </p:cNvPr>
            <p:cNvSpPr/>
            <p:nvPr/>
          </p:nvSpPr>
          <p:spPr>
            <a:xfrm>
              <a:off x="5561171" y="3656171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7146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685">
              <a:extLst>
                <a:ext uri="{FF2B5EF4-FFF2-40B4-BE49-F238E27FC236}">
                  <a16:creationId xmlns="" xmlns:a16="http://schemas.microsoft.com/office/drawing/2014/main" id="{3B82D3AA-3FEC-4838-8AD9-6025780BBF16}"/>
                </a:ext>
              </a:extLst>
            </p:cNvPr>
            <p:cNvSpPr/>
            <p:nvPr/>
          </p:nvSpPr>
          <p:spPr>
            <a:xfrm>
              <a:off x="5945981" y="3291038"/>
              <a:ext cx="47625" cy="38100"/>
            </a:xfrm>
            <a:custGeom>
              <a:avLst/>
              <a:gdLst>
                <a:gd name="connsiteX0" fmla="*/ 7144 w 47625"/>
                <a:gd name="connsiteY0" fmla="*/ 21757 h 38100"/>
                <a:gd name="connsiteX1" fmla="*/ 23336 w 47625"/>
                <a:gd name="connsiteY1" fmla="*/ 37950 h 38100"/>
                <a:gd name="connsiteX2" fmla="*/ 37624 w 47625"/>
                <a:gd name="connsiteY2" fmla="*/ 28425 h 38100"/>
                <a:gd name="connsiteX3" fmla="*/ 47149 w 47625"/>
                <a:gd name="connsiteY3" fmla="*/ 17947 h 38100"/>
                <a:gd name="connsiteX4" fmla="*/ 36671 w 47625"/>
                <a:gd name="connsiteY4" fmla="*/ 7470 h 38100"/>
                <a:gd name="connsiteX5" fmla="*/ 30956 w 47625"/>
                <a:gd name="connsiteY5" fmla="*/ 9375 h 38100"/>
                <a:gd name="connsiteX6" fmla="*/ 23336 w 47625"/>
                <a:gd name="connsiteY6" fmla="*/ 7470 h 38100"/>
                <a:gd name="connsiteX7" fmla="*/ 7144 w 47625"/>
                <a:gd name="connsiteY7" fmla="*/ 217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144" y="21757"/>
                  </a:moveTo>
                  <a:cubicBezTo>
                    <a:pt x="7144" y="30330"/>
                    <a:pt x="13811" y="37950"/>
                    <a:pt x="23336" y="37950"/>
                  </a:cubicBezTo>
                  <a:cubicBezTo>
                    <a:pt x="30004" y="37950"/>
                    <a:pt x="35719" y="34140"/>
                    <a:pt x="37624" y="28425"/>
                  </a:cubicBezTo>
                  <a:cubicBezTo>
                    <a:pt x="43339" y="27472"/>
                    <a:pt x="47149" y="23662"/>
                    <a:pt x="47149" y="17947"/>
                  </a:cubicBezTo>
                  <a:cubicBezTo>
                    <a:pt x="47149" y="12232"/>
                    <a:pt x="42386" y="7470"/>
                    <a:pt x="36671" y="7470"/>
                  </a:cubicBezTo>
                  <a:cubicBezTo>
                    <a:pt x="34766" y="7470"/>
                    <a:pt x="32861" y="8422"/>
                    <a:pt x="30956" y="9375"/>
                  </a:cubicBezTo>
                  <a:cubicBezTo>
                    <a:pt x="29051" y="8422"/>
                    <a:pt x="26194" y="7470"/>
                    <a:pt x="23336" y="7470"/>
                  </a:cubicBezTo>
                  <a:cubicBezTo>
                    <a:pt x="14764" y="5565"/>
                    <a:pt x="7144" y="12232"/>
                    <a:pt x="7144" y="21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686">
              <a:extLst>
                <a:ext uri="{FF2B5EF4-FFF2-40B4-BE49-F238E27FC236}">
                  <a16:creationId xmlns="" xmlns:a16="http://schemas.microsoft.com/office/drawing/2014/main" id="{67E71FD5-890F-45DD-9868-C166DFD2FB47}"/>
                </a:ext>
              </a:extLst>
            </p:cNvPr>
            <p:cNvSpPr/>
            <p:nvPr/>
          </p:nvSpPr>
          <p:spPr>
            <a:xfrm>
              <a:off x="5442109" y="3480911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687">
              <a:extLst>
                <a:ext uri="{FF2B5EF4-FFF2-40B4-BE49-F238E27FC236}">
                  <a16:creationId xmlns="" xmlns:a16="http://schemas.microsoft.com/office/drawing/2014/main" id="{B1DC4EEB-0E66-4FD1-8165-01FECA95AA00}"/>
                </a:ext>
              </a:extLst>
            </p:cNvPr>
            <p:cNvSpPr/>
            <p:nvPr/>
          </p:nvSpPr>
          <p:spPr>
            <a:xfrm>
              <a:off x="5835491" y="2999899"/>
              <a:ext cx="47625" cy="38100"/>
            </a:xfrm>
            <a:custGeom>
              <a:avLst/>
              <a:gdLst>
                <a:gd name="connsiteX0" fmla="*/ 15716 w 47625"/>
                <a:gd name="connsiteY0" fmla="*/ 15716 h 38100"/>
                <a:gd name="connsiteX1" fmla="*/ 7144 w 47625"/>
                <a:gd name="connsiteY1" fmla="*/ 24289 h 38100"/>
                <a:gd name="connsiteX2" fmla="*/ 15716 w 47625"/>
                <a:gd name="connsiteY2" fmla="*/ 32861 h 38100"/>
                <a:gd name="connsiteX3" fmla="*/ 21431 w 47625"/>
                <a:gd name="connsiteY3" fmla="*/ 30956 h 38100"/>
                <a:gd name="connsiteX4" fmla="*/ 33814 w 47625"/>
                <a:gd name="connsiteY4" fmla="*/ 37624 h 38100"/>
                <a:gd name="connsiteX5" fmla="*/ 49054 w 47625"/>
                <a:gd name="connsiteY5" fmla="*/ 22384 h 38100"/>
                <a:gd name="connsiteX6" fmla="*/ 33814 w 47625"/>
                <a:gd name="connsiteY6" fmla="*/ 7144 h 38100"/>
                <a:gd name="connsiteX7" fmla="*/ 18574 w 47625"/>
                <a:gd name="connsiteY7" fmla="*/ 17621 h 38100"/>
                <a:gd name="connsiteX8" fmla="*/ 15716 w 47625"/>
                <a:gd name="connsiteY8" fmla="*/ 15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15716" y="15716"/>
                  </a:moveTo>
                  <a:cubicBezTo>
                    <a:pt x="10954" y="15716"/>
                    <a:pt x="7144" y="19526"/>
                    <a:pt x="7144" y="24289"/>
                  </a:cubicBezTo>
                  <a:cubicBezTo>
                    <a:pt x="7144" y="29051"/>
                    <a:pt x="10954" y="32861"/>
                    <a:pt x="15716" y="32861"/>
                  </a:cubicBezTo>
                  <a:cubicBezTo>
                    <a:pt x="17621" y="32861"/>
                    <a:pt x="19526" y="31909"/>
                    <a:pt x="21431" y="30956"/>
                  </a:cubicBezTo>
                  <a:cubicBezTo>
                    <a:pt x="24289" y="34766"/>
                    <a:pt x="29051" y="37624"/>
                    <a:pt x="33814" y="37624"/>
                  </a:cubicBezTo>
                  <a:cubicBezTo>
                    <a:pt x="42386" y="37624"/>
                    <a:pt x="49054" y="30956"/>
                    <a:pt x="49054" y="22384"/>
                  </a:cubicBezTo>
                  <a:cubicBezTo>
                    <a:pt x="49054" y="13811"/>
                    <a:pt x="42386" y="7144"/>
                    <a:pt x="33814" y="7144"/>
                  </a:cubicBezTo>
                  <a:cubicBezTo>
                    <a:pt x="27146" y="7144"/>
                    <a:pt x="21431" y="11906"/>
                    <a:pt x="18574" y="17621"/>
                  </a:cubicBezTo>
                  <a:cubicBezTo>
                    <a:pt x="17621" y="15716"/>
                    <a:pt x="16669" y="15716"/>
                    <a:pt x="15716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688">
              <a:extLst>
                <a:ext uri="{FF2B5EF4-FFF2-40B4-BE49-F238E27FC236}">
                  <a16:creationId xmlns="" xmlns:a16="http://schemas.microsoft.com/office/drawing/2014/main" id="{3183E6F0-EB9E-4601-9782-5DA383C5EB1D}"/>
                </a:ext>
              </a:extLst>
            </p:cNvPr>
            <p:cNvSpPr/>
            <p:nvPr/>
          </p:nvSpPr>
          <p:spPr>
            <a:xfrm>
              <a:off x="5748814" y="3547586"/>
              <a:ext cx="57150" cy="57150"/>
            </a:xfrm>
            <a:custGeom>
              <a:avLst/>
              <a:gdLst>
                <a:gd name="connsiteX0" fmla="*/ 7144 w 57150"/>
                <a:gd name="connsiteY0" fmla="*/ 30956 h 57150"/>
                <a:gd name="connsiteX1" fmla="*/ 30956 w 57150"/>
                <a:gd name="connsiteY1" fmla="*/ 54769 h 57150"/>
                <a:gd name="connsiteX2" fmla="*/ 54769 w 57150"/>
                <a:gd name="connsiteY2" fmla="*/ 30956 h 57150"/>
                <a:gd name="connsiteX3" fmla="*/ 30956 w 57150"/>
                <a:gd name="connsiteY3" fmla="*/ 7144 h 57150"/>
                <a:gd name="connsiteX4" fmla="*/ 7144 w 57150"/>
                <a:gd name="connsiteY4" fmla="*/ 30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956"/>
                  </a:moveTo>
                  <a:cubicBezTo>
                    <a:pt x="7144" y="44291"/>
                    <a:pt x="17621" y="54769"/>
                    <a:pt x="30956" y="54769"/>
                  </a:cubicBezTo>
                  <a:cubicBezTo>
                    <a:pt x="44291" y="54769"/>
                    <a:pt x="54769" y="44291"/>
                    <a:pt x="54769" y="30956"/>
                  </a:cubicBezTo>
                  <a:cubicBezTo>
                    <a:pt x="54769" y="17621"/>
                    <a:pt x="44291" y="7144"/>
                    <a:pt x="30956" y="7144"/>
                  </a:cubicBezTo>
                  <a:cubicBezTo>
                    <a:pt x="17621" y="7144"/>
                    <a:pt x="7144" y="17621"/>
                    <a:pt x="714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689">
              <a:extLst>
                <a:ext uri="{FF2B5EF4-FFF2-40B4-BE49-F238E27FC236}">
                  <a16:creationId xmlns="" xmlns:a16="http://schemas.microsoft.com/office/drawing/2014/main" id="{FAAFB180-22D8-4135-A4A6-52E21BE4B607}"/>
                </a:ext>
              </a:extLst>
            </p:cNvPr>
            <p:cNvSpPr/>
            <p:nvPr/>
          </p:nvSpPr>
          <p:spPr>
            <a:xfrm>
              <a:off x="6052661" y="2749336"/>
              <a:ext cx="57150" cy="57150"/>
            </a:xfrm>
            <a:custGeom>
              <a:avLst/>
              <a:gdLst>
                <a:gd name="connsiteX0" fmla="*/ 7144 w 57150"/>
                <a:gd name="connsiteY0" fmla="*/ 31012 h 57150"/>
                <a:gd name="connsiteX1" fmla="*/ 30956 w 57150"/>
                <a:gd name="connsiteY1" fmla="*/ 54824 h 57150"/>
                <a:gd name="connsiteX2" fmla="*/ 54769 w 57150"/>
                <a:gd name="connsiteY2" fmla="*/ 31012 h 57150"/>
                <a:gd name="connsiteX3" fmla="*/ 30956 w 57150"/>
                <a:gd name="connsiteY3" fmla="*/ 7199 h 57150"/>
                <a:gd name="connsiteX4" fmla="*/ 7144 w 57150"/>
                <a:gd name="connsiteY4" fmla="*/ 3101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1012"/>
                  </a:moveTo>
                  <a:cubicBezTo>
                    <a:pt x="7144" y="44347"/>
                    <a:pt x="17621" y="54824"/>
                    <a:pt x="30956" y="54824"/>
                  </a:cubicBezTo>
                  <a:cubicBezTo>
                    <a:pt x="44291" y="54824"/>
                    <a:pt x="54769" y="44347"/>
                    <a:pt x="54769" y="31012"/>
                  </a:cubicBezTo>
                  <a:cubicBezTo>
                    <a:pt x="54769" y="17677"/>
                    <a:pt x="44291" y="7199"/>
                    <a:pt x="30956" y="7199"/>
                  </a:cubicBezTo>
                  <a:cubicBezTo>
                    <a:pt x="17621" y="6247"/>
                    <a:pt x="7144" y="17677"/>
                    <a:pt x="7144" y="31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690">
              <a:extLst>
                <a:ext uri="{FF2B5EF4-FFF2-40B4-BE49-F238E27FC236}">
                  <a16:creationId xmlns="" xmlns:a16="http://schemas.microsoft.com/office/drawing/2014/main" id="{4A0BB0EE-22B5-484F-8EB2-EE912B194772}"/>
                </a:ext>
              </a:extLst>
            </p:cNvPr>
            <p:cNvSpPr/>
            <p:nvPr/>
          </p:nvSpPr>
          <p:spPr>
            <a:xfrm>
              <a:off x="5403056" y="3395186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37624 h 38100"/>
                <a:gd name="connsiteX2" fmla="*/ 7144 w 38100"/>
                <a:gd name="connsiteY2" fmla="*/ 22384 h 38100"/>
                <a:gd name="connsiteX3" fmla="*/ 22384 w 38100"/>
                <a:gd name="connsiteY3" fmla="*/ 714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30801"/>
                    <a:pt x="30801" y="37624"/>
                    <a:pt x="22384" y="37624"/>
                  </a:cubicBezTo>
                  <a:cubicBezTo>
                    <a:pt x="13967" y="37624"/>
                    <a:pt x="7144" y="30801"/>
                    <a:pt x="7144" y="22384"/>
                  </a:cubicBezTo>
                  <a:cubicBezTo>
                    <a:pt x="7144" y="13967"/>
                    <a:pt x="13967" y="7144"/>
                    <a:pt x="22384" y="7144"/>
                  </a:cubicBezTo>
                  <a:cubicBezTo>
                    <a:pt x="30801" y="7144"/>
                    <a:pt x="37624" y="13967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691">
              <a:extLst>
                <a:ext uri="{FF2B5EF4-FFF2-40B4-BE49-F238E27FC236}">
                  <a16:creationId xmlns="" xmlns:a16="http://schemas.microsoft.com/office/drawing/2014/main" id="{D08FEBFE-D631-4908-8A8E-391FC7E9B72F}"/>
                </a:ext>
              </a:extLst>
            </p:cNvPr>
            <p:cNvSpPr/>
            <p:nvPr/>
          </p:nvSpPr>
          <p:spPr>
            <a:xfrm>
              <a:off x="5899309" y="3254216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2384" y="7144"/>
                    <a:pt x="16669" y="7144"/>
                  </a:cubicBezTo>
                  <a:cubicBezTo>
                    <a:pt x="10954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692">
              <a:extLst>
                <a:ext uri="{FF2B5EF4-FFF2-40B4-BE49-F238E27FC236}">
                  <a16:creationId xmlns="" xmlns:a16="http://schemas.microsoft.com/office/drawing/2014/main" id="{0C5F90B2-E8E7-4BA0-A45F-B20A9B4D3A63}"/>
                </a:ext>
              </a:extLst>
            </p:cNvPr>
            <p:cNvSpPr/>
            <p:nvPr/>
          </p:nvSpPr>
          <p:spPr>
            <a:xfrm>
              <a:off x="5721191" y="4040029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1909" y="39529"/>
                    <a:pt x="39529" y="31909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693">
              <a:extLst>
                <a:ext uri="{FF2B5EF4-FFF2-40B4-BE49-F238E27FC236}">
                  <a16:creationId xmlns="" xmlns:a16="http://schemas.microsoft.com/office/drawing/2014/main" id="{159CCDDF-647C-45B7-A57F-B30144C7860D}"/>
                </a:ext>
              </a:extLst>
            </p:cNvPr>
            <p:cNvSpPr/>
            <p:nvPr/>
          </p:nvSpPr>
          <p:spPr>
            <a:xfrm>
              <a:off x="5850731" y="3401854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694">
              <a:extLst>
                <a:ext uri="{FF2B5EF4-FFF2-40B4-BE49-F238E27FC236}">
                  <a16:creationId xmlns="" xmlns:a16="http://schemas.microsoft.com/office/drawing/2014/main" id="{8F5182F3-2B7D-4A56-810C-4B4B378FC932}"/>
                </a:ext>
              </a:extLst>
            </p:cNvPr>
            <p:cNvSpPr/>
            <p:nvPr/>
          </p:nvSpPr>
          <p:spPr>
            <a:xfrm>
              <a:off x="5676424" y="2450306"/>
              <a:ext cx="1247775" cy="1857375"/>
            </a:xfrm>
            <a:custGeom>
              <a:avLst/>
              <a:gdLst>
                <a:gd name="connsiteX0" fmla="*/ 1172051 w 1247775"/>
                <a:gd name="connsiteY0" fmla="*/ 974884 h 1857375"/>
                <a:gd name="connsiteX1" fmla="*/ 1037749 w 1247775"/>
                <a:gd name="connsiteY1" fmla="*/ 787241 h 1857375"/>
                <a:gd name="connsiteX2" fmla="*/ 1026319 w 1247775"/>
                <a:gd name="connsiteY2" fmla="*/ 764381 h 1857375"/>
                <a:gd name="connsiteX3" fmla="*/ 1023461 w 1247775"/>
                <a:gd name="connsiteY3" fmla="*/ 751046 h 1857375"/>
                <a:gd name="connsiteX4" fmla="*/ 1024414 w 1247775"/>
                <a:gd name="connsiteY4" fmla="*/ 750094 h 1857375"/>
                <a:gd name="connsiteX5" fmla="*/ 1025366 w 1247775"/>
                <a:gd name="connsiteY5" fmla="*/ 744379 h 1857375"/>
                <a:gd name="connsiteX6" fmla="*/ 1022509 w 1247775"/>
                <a:gd name="connsiteY6" fmla="*/ 731996 h 1857375"/>
                <a:gd name="connsiteX7" fmla="*/ 1037749 w 1247775"/>
                <a:gd name="connsiteY7" fmla="*/ 609124 h 1857375"/>
                <a:gd name="connsiteX8" fmla="*/ 1025366 w 1247775"/>
                <a:gd name="connsiteY8" fmla="*/ 473869 h 1857375"/>
                <a:gd name="connsiteX9" fmla="*/ 1025366 w 1247775"/>
                <a:gd name="connsiteY9" fmla="*/ 472916 h 1857375"/>
                <a:gd name="connsiteX10" fmla="*/ 1023461 w 1247775"/>
                <a:gd name="connsiteY10" fmla="*/ 463391 h 1857375"/>
                <a:gd name="connsiteX11" fmla="*/ 1020604 w 1247775"/>
                <a:gd name="connsiteY11" fmla="*/ 450056 h 1857375"/>
                <a:gd name="connsiteX12" fmla="*/ 1021556 w 1247775"/>
                <a:gd name="connsiteY12" fmla="*/ 442436 h 1857375"/>
                <a:gd name="connsiteX13" fmla="*/ 1014889 w 1247775"/>
                <a:gd name="connsiteY13" fmla="*/ 424339 h 1857375"/>
                <a:gd name="connsiteX14" fmla="*/ 1000601 w 1247775"/>
                <a:gd name="connsiteY14" fmla="*/ 362426 h 1857375"/>
                <a:gd name="connsiteX15" fmla="*/ 996791 w 1247775"/>
                <a:gd name="connsiteY15" fmla="*/ 347186 h 1857375"/>
                <a:gd name="connsiteX16" fmla="*/ 994886 w 1247775"/>
                <a:gd name="connsiteY16" fmla="*/ 339566 h 1857375"/>
                <a:gd name="connsiteX17" fmla="*/ 892969 w 1247775"/>
                <a:gd name="connsiteY17" fmla="*/ 148114 h 1857375"/>
                <a:gd name="connsiteX18" fmla="*/ 891064 w 1247775"/>
                <a:gd name="connsiteY18" fmla="*/ 144304 h 1857375"/>
                <a:gd name="connsiteX19" fmla="*/ 891064 w 1247775"/>
                <a:gd name="connsiteY19" fmla="*/ 144304 h 1857375"/>
                <a:gd name="connsiteX20" fmla="*/ 886301 w 1247775"/>
                <a:gd name="connsiteY20" fmla="*/ 137636 h 1857375"/>
                <a:gd name="connsiteX21" fmla="*/ 842486 w 1247775"/>
                <a:gd name="connsiteY21" fmla="*/ 97631 h 1857375"/>
                <a:gd name="connsiteX22" fmla="*/ 821531 w 1247775"/>
                <a:gd name="connsiteY22" fmla="*/ 103346 h 1857375"/>
                <a:gd name="connsiteX23" fmla="*/ 803434 w 1247775"/>
                <a:gd name="connsiteY23" fmla="*/ 80486 h 1857375"/>
                <a:gd name="connsiteX24" fmla="*/ 784384 w 1247775"/>
                <a:gd name="connsiteY24" fmla="*/ 63341 h 1857375"/>
                <a:gd name="connsiteX25" fmla="*/ 751046 w 1247775"/>
                <a:gd name="connsiteY25" fmla="*/ 40481 h 1857375"/>
                <a:gd name="connsiteX26" fmla="*/ 719614 w 1247775"/>
                <a:gd name="connsiteY26" fmla="*/ 58579 h 1857375"/>
                <a:gd name="connsiteX27" fmla="*/ 708184 w 1247775"/>
                <a:gd name="connsiteY27" fmla="*/ 55721 h 1857375"/>
                <a:gd name="connsiteX28" fmla="*/ 704374 w 1247775"/>
                <a:gd name="connsiteY28" fmla="*/ 55721 h 1857375"/>
                <a:gd name="connsiteX29" fmla="*/ 698659 w 1247775"/>
                <a:gd name="connsiteY29" fmla="*/ 48101 h 1857375"/>
                <a:gd name="connsiteX30" fmla="*/ 703421 w 1247775"/>
                <a:gd name="connsiteY30" fmla="*/ 37624 h 1857375"/>
                <a:gd name="connsiteX31" fmla="*/ 688181 w 1247775"/>
                <a:gd name="connsiteY31" fmla="*/ 22384 h 1857375"/>
                <a:gd name="connsiteX32" fmla="*/ 679609 w 1247775"/>
                <a:gd name="connsiteY32" fmla="*/ 25241 h 1857375"/>
                <a:gd name="connsiteX33" fmla="*/ 667226 w 1247775"/>
                <a:gd name="connsiteY33" fmla="*/ 16669 h 1857375"/>
                <a:gd name="connsiteX34" fmla="*/ 667226 w 1247775"/>
                <a:gd name="connsiteY34" fmla="*/ 16669 h 1857375"/>
                <a:gd name="connsiteX35" fmla="*/ 652939 w 1247775"/>
                <a:gd name="connsiteY35" fmla="*/ 7144 h 1857375"/>
                <a:gd name="connsiteX36" fmla="*/ 637699 w 1247775"/>
                <a:gd name="connsiteY36" fmla="*/ 22384 h 1857375"/>
                <a:gd name="connsiteX37" fmla="*/ 652939 w 1247775"/>
                <a:gd name="connsiteY37" fmla="*/ 37624 h 1857375"/>
                <a:gd name="connsiteX38" fmla="*/ 658654 w 1247775"/>
                <a:gd name="connsiteY38" fmla="*/ 36671 h 1857375"/>
                <a:gd name="connsiteX39" fmla="*/ 667226 w 1247775"/>
                <a:gd name="connsiteY39" fmla="*/ 40481 h 1857375"/>
                <a:gd name="connsiteX40" fmla="*/ 671989 w 1247775"/>
                <a:gd name="connsiteY40" fmla="*/ 39529 h 1857375"/>
                <a:gd name="connsiteX41" fmla="*/ 673894 w 1247775"/>
                <a:gd name="connsiteY41" fmla="*/ 45244 h 1857375"/>
                <a:gd name="connsiteX42" fmla="*/ 667226 w 1247775"/>
                <a:gd name="connsiteY42" fmla="*/ 50006 h 1857375"/>
                <a:gd name="connsiteX43" fmla="*/ 652939 w 1247775"/>
                <a:gd name="connsiteY43" fmla="*/ 65246 h 1857375"/>
                <a:gd name="connsiteX44" fmla="*/ 664369 w 1247775"/>
                <a:gd name="connsiteY44" fmla="*/ 80486 h 1857375"/>
                <a:gd name="connsiteX45" fmla="*/ 666274 w 1247775"/>
                <a:gd name="connsiteY45" fmla="*/ 83344 h 1857375"/>
                <a:gd name="connsiteX46" fmla="*/ 661511 w 1247775"/>
                <a:gd name="connsiteY46" fmla="*/ 94774 h 1857375"/>
                <a:gd name="connsiteX47" fmla="*/ 662464 w 1247775"/>
                <a:gd name="connsiteY47" fmla="*/ 101441 h 1857375"/>
                <a:gd name="connsiteX48" fmla="*/ 661511 w 1247775"/>
                <a:gd name="connsiteY48" fmla="*/ 101441 h 1857375"/>
                <a:gd name="connsiteX49" fmla="*/ 640556 w 1247775"/>
                <a:gd name="connsiteY49" fmla="*/ 122396 h 1857375"/>
                <a:gd name="connsiteX50" fmla="*/ 651034 w 1247775"/>
                <a:gd name="connsiteY50" fmla="*/ 140494 h 1857375"/>
                <a:gd name="connsiteX51" fmla="*/ 649129 w 1247775"/>
                <a:gd name="connsiteY51" fmla="*/ 146209 h 1857375"/>
                <a:gd name="connsiteX52" fmla="*/ 659606 w 1247775"/>
                <a:gd name="connsiteY52" fmla="*/ 156686 h 1857375"/>
                <a:gd name="connsiteX53" fmla="*/ 670084 w 1247775"/>
                <a:gd name="connsiteY53" fmla="*/ 146209 h 1857375"/>
                <a:gd name="connsiteX54" fmla="*/ 669131 w 1247775"/>
                <a:gd name="connsiteY54" fmla="*/ 142399 h 1857375"/>
                <a:gd name="connsiteX55" fmla="*/ 672941 w 1247775"/>
                <a:gd name="connsiteY55" fmla="*/ 140494 h 1857375"/>
                <a:gd name="connsiteX56" fmla="*/ 671989 w 1247775"/>
                <a:gd name="connsiteY56" fmla="*/ 145256 h 1857375"/>
                <a:gd name="connsiteX57" fmla="*/ 685324 w 1247775"/>
                <a:gd name="connsiteY57" fmla="*/ 158591 h 1857375"/>
                <a:gd name="connsiteX58" fmla="*/ 698659 w 1247775"/>
                <a:gd name="connsiteY58" fmla="*/ 145256 h 1857375"/>
                <a:gd name="connsiteX59" fmla="*/ 685324 w 1247775"/>
                <a:gd name="connsiteY59" fmla="*/ 131921 h 1857375"/>
                <a:gd name="connsiteX60" fmla="*/ 679609 w 1247775"/>
                <a:gd name="connsiteY60" fmla="*/ 132874 h 1857375"/>
                <a:gd name="connsiteX61" fmla="*/ 681514 w 1247775"/>
                <a:gd name="connsiteY61" fmla="*/ 125254 h 1857375"/>
                <a:gd name="connsiteX62" fmla="*/ 682466 w 1247775"/>
                <a:gd name="connsiteY62" fmla="*/ 125254 h 1857375"/>
                <a:gd name="connsiteX63" fmla="*/ 699611 w 1247775"/>
                <a:gd name="connsiteY63" fmla="*/ 110014 h 1857375"/>
                <a:gd name="connsiteX64" fmla="*/ 706279 w 1247775"/>
                <a:gd name="connsiteY64" fmla="*/ 111919 h 1857375"/>
                <a:gd name="connsiteX65" fmla="*/ 706279 w 1247775"/>
                <a:gd name="connsiteY65" fmla="*/ 113824 h 1857375"/>
                <a:gd name="connsiteX66" fmla="*/ 711994 w 1247775"/>
                <a:gd name="connsiteY66" fmla="*/ 122396 h 1857375"/>
                <a:gd name="connsiteX67" fmla="*/ 738664 w 1247775"/>
                <a:gd name="connsiteY67" fmla="*/ 146209 h 1857375"/>
                <a:gd name="connsiteX68" fmla="*/ 763429 w 1247775"/>
                <a:gd name="connsiteY68" fmla="*/ 130969 h 1857375"/>
                <a:gd name="connsiteX69" fmla="*/ 770096 w 1247775"/>
                <a:gd name="connsiteY69" fmla="*/ 132874 h 1857375"/>
                <a:gd name="connsiteX70" fmla="*/ 778669 w 1247775"/>
                <a:gd name="connsiteY70" fmla="*/ 140494 h 1857375"/>
                <a:gd name="connsiteX71" fmla="*/ 773906 w 1247775"/>
                <a:gd name="connsiteY71" fmla="*/ 145256 h 1857375"/>
                <a:gd name="connsiteX72" fmla="*/ 765334 w 1247775"/>
                <a:gd name="connsiteY72" fmla="*/ 138589 h 1857375"/>
                <a:gd name="connsiteX73" fmla="*/ 756761 w 1247775"/>
                <a:gd name="connsiteY73" fmla="*/ 147161 h 1857375"/>
                <a:gd name="connsiteX74" fmla="*/ 761524 w 1247775"/>
                <a:gd name="connsiteY74" fmla="*/ 154781 h 1857375"/>
                <a:gd name="connsiteX75" fmla="*/ 757714 w 1247775"/>
                <a:gd name="connsiteY75" fmla="*/ 161449 h 1857375"/>
                <a:gd name="connsiteX76" fmla="*/ 759619 w 1247775"/>
                <a:gd name="connsiteY76" fmla="*/ 167164 h 1857375"/>
                <a:gd name="connsiteX77" fmla="*/ 759619 w 1247775"/>
                <a:gd name="connsiteY77" fmla="*/ 169069 h 1857375"/>
                <a:gd name="connsiteX78" fmla="*/ 738664 w 1247775"/>
                <a:gd name="connsiteY78" fmla="*/ 155734 h 1857375"/>
                <a:gd name="connsiteX79" fmla="*/ 735806 w 1247775"/>
                <a:gd name="connsiteY79" fmla="*/ 155734 h 1857375"/>
                <a:gd name="connsiteX80" fmla="*/ 729139 w 1247775"/>
                <a:gd name="connsiteY80" fmla="*/ 152876 h 1857375"/>
                <a:gd name="connsiteX81" fmla="*/ 719614 w 1247775"/>
                <a:gd name="connsiteY81" fmla="*/ 162401 h 1857375"/>
                <a:gd name="connsiteX82" fmla="*/ 720566 w 1247775"/>
                <a:gd name="connsiteY82" fmla="*/ 165259 h 1857375"/>
                <a:gd name="connsiteX83" fmla="*/ 716756 w 1247775"/>
                <a:gd name="connsiteY83" fmla="*/ 173831 h 1857375"/>
                <a:gd name="connsiteX84" fmla="*/ 711994 w 1247775"/>
                <a:gd name="connsiteY84" fmla="*/ 172879 h 1857375"/>
                <a:gd name="connsiteX85" fmla="*/ 691991 w 1247775"/>
                <a:gd name="connsiteY85" fmla="*/ 178594 h 1857375"/>
                <a:gd name="connsiteX86" fmla="*/ 680561 w 1247775"/>
                <a:gd name="connsiteY86" fmla="*/ 175736 h 1857375"/>
                <a:gd name="connsiteX87" fmla="*/ 673894 w 1247775"/>
                <a:gd name="connsiteY87" fmla="*/ 176689 h 1857375"/>
                <a:gd name="connsiteX88" fmla="*/ 675799 w 1247775"/>
                <a:gd name="connsiteY88" fmla="*/ 172879 h 1857375"/>
                <a:gd name="connsiteX89" fmla="*/ 668179 w 1247775"/>
                <a:gd name="connsiteY89" fmla="*/ 165259 h 1857375"/>
                <a:gd name="connsiteX90" fmla="*/ 660559 w 1247775"/>
                <a:gd name="connsiteY90" fmla="*/ 172879 h 1857375"/>
                <a:gd name="connsiteX91" fmla="*/ 667226 w 1247775"/>
                <a:gd name="connsiteY91" fmla="*/ 180499 h 1857375"/>
                <a:gd name="connsiteX92" fmla="*/ 657701 w 1247775"/>
                <a:gd name="connsiteY92" fmla="*/ 199549 h 1857375"/>
                <a:gd name="connsiteX93" fmla="*/ 659606 w 1247775"/>
                <a:gd name="connsiteY93" fmla="*/ 207169 h 1857375"/>
                <a:gd name="connsiteX94" fmla="*/ 654844 w 1247775"/>
                <a:gd name="connsiteY94" fmla="*/ 208121 h 1857375"/>
                <a:gd name="connsiteX95" fmla="*/ 648176 w 1247775"/>
                <a:gd name="connsiteY95" fmla="*/ 205264 h 1857375"/>
                <a:gd name="connsiteX96" fmla="*/ 639604 w 1247775"/>
                <a:gd name="connsiteY96" fmla="*/ 213836 h 1857375"/>
                <a:gd name="connsiteX97" fmla="*/ 640556 w 1247775"/>
                <a:gd name="connsiteY97" fmla="*/ 217646 h 1857375"/>
                <a:gd name="connsiteX98" fmla="*/ 634841 w 1247775"/>
                <a:gd name="connsiteY98" fmla="*/ 226219 h 1857375"/>
                <a:gd name="connsiteX99" fmla="*/ 627221 w 1247775"/>
                <a:gd name="connsiteY99" fmla="*/ 223361 h 1857375"/>
                <a:gd name="connsiteX100" fmla="*/ 613886 w 1247775"/>
                <a:gd name="connsiteY100" fmla="*/ 205264 h 1857375"/>
                <a:gd name="connsiteX101" fmla="*/ 623411 w 1247775"/>
                <a:gd name="connsiteY101" fmla="*/ 203359 h 1857375"/>
                <a:gd name="connsiteX102" fmla="*/ 632936 w 1247775"/>
                <a:gd name="connsiteY102" fmla="*/ 209074 h 1857375"/>
                <a:gd name="connsiteX103" fmla="*/ 644366 w 1247775"/>
                <a:gd name="connsiteY103" fmla="*/ 197644 h 1857375"/>
                <a:gd name="connsiteX104" fmla="*/ 640556 w 1247775"/>
                <a:gd name="connsiteY104" fmla="*/ 189071 h 1857375"/>
                <a:gd name="connsiteX105" fmla="*/ 646271 w 1247775"/>
                <a:gd name="connsiteY105" fmla="*/ 170021 h 1857375"/>
                <a:gd name="connsiteX106" fmla="*/ 619601 w 1247775"/>
                <a:gd name="connsiteY106" fmla="*/ 135731 h 1857375"/>
                <a:gd name="connsiteX107" fmla="*/ 612934 w 1247775"/>
                <a:gd name="connsiteY107" fmla="*/ 132874 h 1857375"/>
                <a:gd name="connsiteX108" fmla="*/ 607219 w 1247775"/>
                <a:gd name="connsiteY108" fmla="*/ 134779 h 1857375"/>
                <a:gd name="connsiteX109" fmla="*/ 600551 w 1247775"/>
                <a:gd name="connsiteY109" fmla="*/ 135731 h 1857375"/>
                <a:gd name="connsiteX110" fmla="*/ 601504 w 1247775"/>
                <a:gd name="connsiteY110" fmla="*/ 129064 h 1857375"/>
                <a:gd name="connsiteX111" fmla="*/ 607219 w 1247775"/>
                <a:gd name="connsiteY111" fmla="*/ 130969 h 1857375"/>
                <a:gd name="connsiteX112" fmla="*/ 616744 w 1247775"/>
                <a:gd name="connsiteY112" fmla="*/ 121444 h 1857375"/>
                <a:gd name="connsiteX113" fmla="*/ 607219 w 1247775"/>
                <a:gd name="connsiteY113" fmla="*/ 111919 h 1857375"/>
                <a:gd name="connsiteX114" fmla="*/ 599599 w 1247775"/>
                <a:gd name="connsiteY114" fmla="*/ 116681 h 1857375"/>
                <a:gd name="connsiteX115" fmla="*/ 591979 w 1247775"/>
                <a:gd name="connsiteY115" fmla="*/ 107156 h 1857375"/>
                <a:gd name="connsiteX116" fmla="*/ 598646 w 1247775"/>
                <a:gd name="connsiteY116" fmla="*/ 108109 h 1857375"/>
                <a:gd name="connsiteX117" fmla="*/ 626269 w 1247775"/>
                <a:gd name="connsiteY117" fmla="*/ 84296 h 1857375"/>
                <a:gd name="connsiteX118" fmla="*/ 631031 w 1247775"/>
                <a:gd name="connsiteY118" fmla="*/ 85249 h 1857375"/>
                <a:gd name="connsiteX119" fmla="*/ 644366 w 1247775"/>
                <a:gd name="connsiteY119" fmla="*/ 71914 h 1857375"/>
                <a:gd name="connsiteX120" fmla="*/ 631031 w 1247775"/>
                <a:gd name="connsiteY120" fmla="*/ 58579 h 1857375"/>
                <a:gd name="connsiteX121" fmla="*/ 620554 w 1247775"/>
                <a:gd name="connsiteY121" fmla="*/ 64294 h 1857375"/>
                <a:gd name="connsiteX122" fmla="*/ 598646 w 1247775"/>
                <a:gd name="connsiteY122" fmla="*/ 53816 h 1857375"/>
                <a:gd name="connsiteX123" fmla="*/ 578644 w 1247775"/>
                <a:gd name="connsiteY123" fmla="*/ 62389 h 1857375"/>
                <a:gd name="connsiteX124" fmla="*/ 578644 w 1247775"/>
                <a:gd name="connsiteY124" fmla="*/ 58579 h 1857375"/>
                <a:gd name="connsiteX125" fmla="*/ 557689 w 1247775"/>
                <a:gd name="connsiteY125" fmla="*/ 37624 h 1857375"/>
                <a:gd name="connsiteX126" fmla="*/ 536734 w 1247775"/>
                <a:gd name="connsiteY126" fmla="*/ 58579 h 1857375"/>
                <a:gd name="connsiteX127" fmla="*/ 557689 w 1247775"/>
                <a:gd name="connsiteY127" fmla="*/ 79534 h 1857375"/>
                <a:gd name="connsiteX128" fmla="*/ 571024 w 1247775"/>
                <a:gd name="connsiteY128" fmla="*/ 74771 h 1857375"/>
                <a:gd name="connsiteX129" fmla="*/ 570071 w 1247775"/>
                <a:gd name="connsiteY129" fmla="*/ 83344 h 1857375"/>
                <a:gd name="connsiteX130" fmla="*/ 582454 w 1247775"/>
                <a:gd name="connsiteY130" fmla="*/ 106204 h 1857375"/>
                <a:gd name="connsiteX131" fmla="*/ 577691 w 1247775"/>
                <a:gd name="connsiteY131" fmla="*/ 105251 h 1857375"/>
                <a:gd name="connsiteX132" fmla="*/ 559594 w 1247775"/>
                <a:gd name="connsiteY132" fmla="*/ 113824 h 1857375"/>
                <a:gd name="connsiteX133" fmla="*/ 541496 w 1247775"/>
                <a:gd name="connsiteY133" fmla="*/ 103346 h 1857375"/>
                <a:gd name="connsiteX134" fmla="*/ 519589 w 1247775"/>
                <a:gd name="connsiteY134" fmla="*/ 125254 h 1857375"/>
                <a:gd name="connsiteX135" fmla="*/ 541496 w 1247775"/>
                <a:gd name="connsiteY135" fmla="*/ 147161 h 1857375"/>
                <a:gd name="connsiteX136" fmla="*/ 556736 w 1247775"/>
                <a:gd name="connsiteY136" fmla="*/ 140494 h 1857375"/>
                <a:gd name="connsiteX137" fmla="*/ 578644 w 1247775"/>
                <a:gd name="connsiteY137" fmla="*/ 153829 h 1857375"/>
                <a:gd name="connsiteX138" fmla="*/ 581501 w 1247775"/>
                <a:gd name="connsiteY138" fmla="*/ 153829 h 1857375"/>
                <a:gd name="connsiteX139" fmla="*/ 576739 w 1247775"/>
                <a:gd name="connsiteY139" fmla="*/ 170974 h 1857375"/>
                <a:gd name="connsiteX140" fmla="*/ 577691 w 1247775"/>
                <a:gd name="connsiteY140" fmla="*/ 176689 h 1857375"/>
                <a:gd name="connsiteX141" fmla="*/ 557689 w 1247775"/>
                <a:gd name="connsiteY141" fmla="*/ 170974 h 1857375"/>
                <a:gd name="connsiteX142" fmla="*/ 526256 w 1247775"/>
                <a:gd name="connsiteY142" fmla="*/ 186214 h 1857375"/>
                <a:gd name="connsiteX143" fmla="*/ 512921 w 1247775"/>
                <a:gd name="connsiteY143" fmla="*/ 177641 h 1857375"/>
                <a:gd name="connsiteX144" fmla="*/ 497681 w 1247775"/>
                <a:gd name="connsiteY144" fmla="*/ 192881 h 1857375"/>
                <a:gd name="connsiteX145" fmla="*/ 512921 w 1247775"/>
                <a:gd name="connsiteY145" fmla="*/ 208121 h 1857375"/>
                <a:gd name="connsiteX146" fmla="*/ 518636 w 1247775"/>
                <a:gd name="connsiteY146" fmla="*/ 207169 h 1857375"/>
                <a:gd name="connsiteX147" fmla="*/ 518636 w 1247775"/>
                <a:gd name="connsiteY147" fmla="*/ 210026 h 1857375"/>
                <a:gd name="connsiteX148" fmla="*/ 532924 w 1247775"/>
                <a:gd name="connsiteY148" fmla="*/ 239554 h 1857375"/>
                <a:gd name="connsiteX149" fmla="*/ 530066 w 1247775"/>
                <a:gd name="connsiteY149" fmla="*/ 249079 h 1857375"/>
                <a:gd name="connsiteX150" fmla="*/ 530066 w 1247775"/>
                <a:gd name="connsiteY150" fmla="*/ 250984 h 1857375"/>
                <a:gd name="connsiteX151" fmla="*/ 514826 w 1247775"/>
                <a:gd name="connsiteY151" fmla="*/ 270034 h 1857375"/>
                <a:gd name="connsiteX152" fmla="*/ 503396 w 1247775"/>
                <a:gd name="connsiteY152" fmla="*/ 291941 h 1857375"/>
                <a:gd name="connsiteX153" fmla="*/ 531019 w 1247775"/>
                <a:gd name="connsiteY153" fmla="*/ 319564 h 1857375"/>
                <a:gd name="connsiteX154" fmla="*/ 540544 w 1247775"/>
                <a:gd name="connsiteY154" fmla="*/ 317659 h 1857375"/>
                <a:gd name="connsiteX155" fmla="*/ 549116 w 1247775"/>
                <a:gd name="connsiteY155" fmla="*/ 318611 h 1857375"/>
                <a:gd name="connsiteX156" fmla="*/ 582454 w 1247775"/>
                <a:gd name="connsiteY156" fmla="*/ 295751 h 1857375"/>
                <a:gd name="connsiteX157" fmla="*/ 584359 w 1247775"/>
                <a:gd name="connsiteY157" fmla="*/ 294799 h 1857375"/>
                <a:gd name="connsiteX158" fmla="*/ 585311 w 1247775"/>
                <a:gd name="connsiteY158" fmla="*/ 294799 h 1857375"/>
                <a:gd name="connsiteX159" fmla="*/ 596741 w 1247775"/>
                <a:gd name="connsiteY159" fmla="*/ 310991 h 1857375"/>
                <a:gd name="connsiteX160" fmla="*/ 596741 w 1247775"/>
                <a:gd name="connsiteY160" fmla="*/ 311944 h 1857375"/>
                <a:gd name="connsiteX161" fmla="*/ 596741 w 1247775"/>
                <a:gd name="connsiteY161" fmla="*/ 313849 h 1857375"/>
                <a:gd name="connsiteX162" fmla="*/ 595789 w 1247775"/>
                <a:gd name="connsiteY162" fmla="*/ 321469 h 1857375"/>
                <a:gd name="connsiteX163" fmla="*/ 603409 w 1247775"/>
                <a:gd name="connsiteY163" fmla="*/ 337661 h 1857375"/>
                <a:gd name="connsiteX164" fmla="*/ 603409 w 1247775"/>
                <a:gd name="connsiteY164" fmla="*/ 339566 h 1857375"/>
                <a:gd name="connsiteX165" fmla="*/ 614839 w 1247775"/>
                <a:gd name="connsiteY165" fmla="*/ 354806 h 1857375"/>
                <a:gd name="connsiteX166" fmla="*/ 611029 w 1247775"/>
                <a:gd name="connsiteY166" fmla="*/ 363379 h 1857375"/>
                <a:gd name="connsiteX167" fmla="*/ 586264 w 1247775"/>
                <a:gd name="connsiteY167" fmla="*/ 352901 h 1857375"/>
                <a:gd name="connsiteX168" fmla="*/ 551974 w 1247775"/>
                <a:gd name="connsiteY168" fmla="*/ 387191 h 1857375"/>
                <a:gd name="connsiteX169" fmla="*/ 552926 w 1247775"/>
                <a:gd name="connsiteY169" fmla="*/ 395764 h 1857375"/>
                <a:gd name="connsiteX170" fmla="*/ 541496 w 1247775"/>
                <a:gd name="connsiteY170" fmla="*/ 385286 h 1857375"/>
                <a:gd name="connsiteX171" fmla="*/ 527209 w 1247775"/>
                <a:gd name="connsiteY171" fmla="*/ 375761 h 1857375"/>
                <a:gd name="connsiteX172" fmla="*/ 511969 w 1247775"/>
                <a:gd name="connsiteY172" fmla="*/ 391001 h 1857375"/>
                <a:gd name="connsiteX173" fmla="*/ 511969 w 1247775"/>
                <a:gd name="connsiteY173" fmla="*/ 392906 h 1857375"/>
                <a:gd name="connsiteX174" fmla="*/ 506254 w 1247775"/>
                <a:gd name="connsiteY174" fmla="*/ 409099 h 1857375"/>
                <a:gd name="connsiteX175" fmla="*/ 511969 w 1247775"/>
                <a:gd name="connsiteY175" fmla="*/ 425291 h 1857375"/>
                <a:gd name="connsiteX176" fmla="*/ 511016 w 1247775"/>
                <a:gd name="connsiteY176" fmla="*/ 430054 h 1857375"/>
                <a:gd name="connsiteX177" fmla="*/ 524351 w 1247775"/>
                <a:gd name="connsiteY177" fmla="*/ 443389 h 1857375"/>
                <a:gd name="connsiteX178" fmla="*/ 537686 w 1247775"/>
                <a:gd name="connsiteY178" fmla="*/ 433864 h 1857375"/>
                <a:gd name="connsiteX179" fmla="*/ 537686 w 1247775"/>
                <a:gd name="connsiteY179" fmla="*/ 433864 h 1857375"/>
                <a:gd name="connsiteX180" fmla="*/ 539591 w 1247775"/>
                <a:gd name="connsiteY180" fmla="*/ 441484 h 1857375"/>
                <a:gd name="connsiteX181" fmla="*/ 531971 w 1247775"/>
                <a:gd name="connsiteY181" fmla="*/ 450056 h 1857375"/>
                <a:gd name="connsiteX182" fmla="*/ 540544 w 1247775"/>
                <a:gd name="connsiteY182" fmla="*/ 458629 h 1857375"/>
                <a:gd name="connsiteX183" fmla="*/ 549116 w 1247775"/>
                <a:gd name="connsiteY183" fmla="*/ 451009 h 1857375"/>
                <a:gd name="connsiteX184" fmla="*/ 557689 w 1247775"/>
                <a:gd name="connsiteY184" fmla="*/ 452914 h 1857375"/>
                <a:gd name="connsiteX185" fmla="*/ 563404 w 1247775"/>
                <a:gd name="connsiteY185" fmla="*/ 451961 h 1857375"/>
                <a:gd name="connsiteX186" fmla="*/ 565309 w 1247775"/>
                <a:gd name="connsiteY186" fmla="*/ 454819 h 1857375"/>
                <a:gd name="connsiteX187" fmla="*/ 560546 w 1247775"/>
                <a:gd name="connsiteY187" fmla="*/ 464344 h 1857375"/>
                <a:gd name="connsiteX188" fmla="*/ 560546 w 1247775"/>
                <a:gd name="connsiteY188" fmla="*/ 467201 h 1857375"/>
                <a:gd name="connsiteX189" fmla="*/ 551974 w 1247775"/>
                <a:gd name="connsiteY189" fmla="*/ 487204 h 1857375"/>
                <a:gd name="connsiteX190" fmla="*/ 551974 w 1247775"/>
                <a:gd name="connsiteY190" fmla="*/ 488156 h 1857375"/>
                <a:gd name="connsiteX191" fmla="*/ 548164 w 1247775"/>
                <a:gd name="connsiteY191" fmla="*/ 499586 h 1857375"/>
                <a:gd name="connsiteX192" fmla="*/ 566261 w 1247775"/>
                <a:gd name="connsiteY192" fmla="*/ 517684 h 1857375"/>
                <a:gd name="connsiteX193" fmla="*/ 573881 w 1247775"/>
                <a:gd name="connsiteY193" fmla="*/ 515779 h 1857375"/>
                <a:gd name="connsiteX194" fmla="*/ 571024 w 1247775"/>
                <a:gd name="connsiteY194" fmla="*/ 523399 h 1857375"/>
                <a:gd name="connsiteX195" fmla="*/ 574834 w 1247775"/>
                <a:gd name="connsiteY195" fmla="*/ 531971 h 1857375"/>
                <a:gd name="connsiteX196" fmla="*/ 574834 w 1247775"/>
                <a:gd name="connsiteY196" fmla="*/ 532924 h 1857375"/>
                <a:gd name="connsiteX197" fmla="*/ 586264 w 1247775"/>
                <a:gd name="connsiteY197" fmla="*/ 544354 h 1857375"/>
                <a:gd name="connsiteX198" fmla="*/ 596741 w 1247775"/>
                <a:gd name="connsiteY198" fmla="*/ 537686 h 1857375"/>
                <a:gd name="connsiteX199" fmla="*/ 598646 w 1247775"/>
                <a:gd name="connsiteY199" fmla="*/ 536734 h 1857375"/>
                <a:gd name="connsiteX200" fmla="*/ 611981 w 1247775"/>
                <a:gd name="connsiteY200" fmla="*/ 542449 h 1857375"/>
                <a:gd name="connsiteX201" fmla="*/ 631984 w 1247775"/>
                <a:gd name="connsiteY201" fmla="*/ 522446 h 1857375"/>
                <a:gd name="connsiteX202" fmla="*/ 643414 w 1247775"/>
                <a:gd name="connsiteY202" fmla="*/ 525304 h 1857375"/>
                <a:gd name="connsiteX203" fmla="*/ 632936 w 1247775"/>
                <a:gd name="connsiteY203" fmla="*/ 538639 h 1857375"/>
                <a:gd name="connsiteX204" fmla="*/ 633889 w 1247775"/>
                <a:gd name="connsiteY204" fmla="*/ 542449 h 1857375"/>
                <a:gd name="connsiteX205" fmla="*/ 626269 w 1247775"/>
                <a:gd name="connsiteY205" fmla="*/ 554831 h 1857375"/>
                <a:gd name="connsiteX206" fmla="*/ 626269 w 1247775"/>
                <a:gd name="connsiteY206" fmla="*/ 555784 h 1857375"/>
                <a:gd name="connsiteX207" fmla="*/ 614839 w 1247775"/>
                <a:gd name="connsiteY207" fmla="*/ 548164 h 1857375"/>
                <a:gd name="connsiteX208" fmla="*/ 602456 w 1247775"/>
                <a:gd name="connsiteY208" fmla="*/ 560546 h 1857375"/>
                <a:gd name="connsiteX209" fmla="*/ 614839 w 1247775"/>
                <a:gd name="connsiteY209" fmla="*/ 572929 h 1857375"/>
                <a:gd name="connsiteX210" fmla="*/ 627221 w 1247775"/>
                <a:gd name="connsiteY210" fmla="*/ 560546 h 1857375"/>
                <a:gd name="connsiteX211" fmla="*/ 627221 w 1247775"/>
                <a:gd name="connsiteY211" fmla="*/ 560546 h 1857375"/>
                <a:gd name="connsiteX212" fmla="*/ 631031 w 1247775"/>
                <a:gd name="connsiteY212" fmla="*/ 566261 h 1857375"/>
                <a:gd name="connsiteX213" fmla="*/ 628174 w 1247775"/>
                <a:gd name="connsiteY213" fmla="*/ 571024 h 1857375"/>
                <a:gd name="connsiteX214" fmla="*/ 633889 w 1247775"/>
                <a:gd name="connsiteY214" fmla="*/ 576739 h 1857375"/>
                <a:gd name="connsiteX215" fmla="*/ 639604 w 1247775"/>
                <a:gd name="connsiteY215" fmla="*/ 571024 h 1857375"/>
                <a:gd name="connsiteX216" fmla="*/ 639604 w 1247775"/>
                <a:gd name="connsiteY216" fmla="*/ 569119 h 1857375"/>
                <a:gd name="connsiteX217" fmla="*/ 640556 w 1247775"/>
                <a:gd name="connsiteY217" fmla="*/ 569119 h 1857375"/>
                <a:gd name="connsiteX218" fmla="*/ 646271 w 1247775"/>
                <a:gd name="connsiteY218" fmla="*/ 568166 h 1857375"/>
                <a:gd name="connsiteX219" fmla="*/ 648176 w 1247775"/>
                <a:gd name="connsiteY219" fmla="*/ 570071 h 1857375"/>
                <a:gd name="connsiteX220" fmla="*/ 647224 w 1247775"/>
                <a:gd name="connsiteY220" fmla="*/ 573881 h 1857375"/>
                <a:gd name="connsiteX221" fmla="*/ 650081 w 1247775"/>
                <a:gd name="connsiteY221" fmla="*/ 579596 h 1857375"/>
                <a:gd name="connsiteX222" fmla="*/ 642461 w 1247775"/>
                <a:gd name="connsiteY222" fmla="*/ 589121 h 1857375"/>
                <a:gd name="connsiteX223" fmla="*/ 648176 w 1247775"/>
                <a:gd name="connsiteY223" fmla="*/ 597694 h 1857375"/>
                <a:gd name="connsiteX224" fmla="*/ 656749 w 1247775"/>
                <a:gd name="connsiteY224" fmla="*/ 605314 h 1857375"/>
                <a:gd name="connsiteX225" fmla="*/ 656749 w 1247775"/>
                <a:gd name="connsiteY225" fmla="*/ 608171 h 1857375"/>
                <a:gd name="connsiteX226" fmla="*/ 647224 w 1247775"/>
                <a:gd name="connsiteY226" fmla="*/ 603409 h 1857375"/>
                <a:gd name="connsiteX227" fmla="*/ 635794 w 1247775"/>
                <a:gd name="connsiteY227" fmla="*/ 614839 h 1857375"/>
                <a:gd name="connsiteX228" fmla="*/ 636746 w 1247775"/>
                <a:gd name="connsiteY228" fmla="*/ 617696 h 1857375"/>
                <a:gd name="connsiteX229" fmla="*/ 634841 w 1247775"/>
                <a:gd name="connsiteY229" fmla="*/ 617696 h 1857375"/>
                <a:gd name="connsiteX230" fmla="*/ 614839 w 1247775"/>
                <a:gd name="connsiteY230" fmla="*/ 623411 h 1857375"/>
                <a:gd name="connsiteX231" fmla="*/ 613886 w 1247775"/>
                <a:gd name="connsiteY231" fmla="*/ 623411 h 1857375"/>
                <a:gd name="connsiteX232" fmla="*/ 609124 w 1247775"/>
                <a:gd name="connsiteY232" fmla="*/ 624364 h 1857375"/>
                <a:gd name="connsiteX233" fmla="*/ 609124 w 1247775"/>
                <a:gd name="connsiteY233" fmla="*/ 624364 h 1857375"/>
                <a:gd name="connsiteX234" fmla="*/ 596741 w 1247775"/>
                <a:gd name="connsiteY234" fmla="*/ 611981 h 1857375"/>
                <a:gd name="connsiteX235" fmla="*/ 587216 w 1247775"/>
                <a:gd name="connsiteY235" fmla="*/ 617696 h 1857375"/>
                <a:gd name="connsiteX236" fmla="*/ 564356 w 1247775"/>
                <a:gd name="connsiteY236" fmla="*/ 605314 h 1857375"/>
                <a:gd name="connsiteX237" fmla="*/ 542449 w 1247775"/>
                <a:gd name="connsiteY237" fmla="*/ 616744 h 1857375"/>
                <a:gd name="connsiteX238" fmla="*/ 540544 w 1247775"/>
                <a:gd name="connsiteY238" fmla="*/ 615791 h 1857375"/>
                <a:gd name="connsiteX239" fmla="*/ 536734 w 1247775"/>
                <a:gd name="connsiteY239" fmla="*/ 609124 h 1857375"/>
                <a:gd name="connsiteX240" fmla="*/ 556736 w 1247775"/>
                <a:gd name="connsiteY240" fmla="*/ 593884 h 1857375"/>
                <a:gd name="connsiteX241" fmla="*/ 563404 w 1247775"/>
                <a:gd name="connsiteY241" fmla="*/ 579596 h 1857375"/>
                <a:gd name="connsiteX242" fmla="*/ 563404 w 1247775"/>
                <a:gd name="connsiteY242" fmla="*/ 575786 h 1857375"/>
                <a:gd name="connsiteX243" fmla="*/ 564356 w 1247775"/>
                <a:gd name="connsiteY243" fmla="*/ 575786 h 1857375"/>
                <a:gd name="connsiteX244" fmla="*/ 572929 w 1247775"/>
                <a:gd name="connsiteY244" fmla="*/ 573881 h 1857375"/>
                <a:gd name="connsiteX245" fmla="*/ 569119 w 1247775"/>
                <a:gd name="connsiteY245" fmla="*/ 585311 h 1857375"/>
                <a:gd name="connsiteX246" fmla="*/ 591026 w 1247775"/>
                <a:gd name="connsiteY246" fmla="*/ 607219 h 1857375"/>
                <a:gd name="connsiteX247" fmla="*/ 612934 w 1247775"/>
                <a:gd name="connsiteY247" fmla="*/ 585311 h 1857375"/>
                <a:gd name="connsiteX248" fmla="*/ 591026 w 1247775"/>
                <a:gd name="connsiteY248" fmla="*/ 563404 h 1857375"/>
                <a:gd name="connsiteX249" fmla="*/ 579596 w 1247775"/>
                <a:gd name="connsiteY249" fmla="*/ 567214 h 1857375"/>
                <a:gd name="connsiteX250" fmla="*/ 581501 w 1247775"/>
                <a:gd name="connsiteY250" fmla="*/ 558641 h 1857375"/>
                <a:gd name="connsiteX251" fmla="*/ 564356 w 1247775"/>
                <a:gd name="connsiteY251" fmla="*/ 541496 h 1857375"/>
                <a:gd name="connsiteX252" fmla="*/ 547211 w 1247775"/>
                <a:gd name="connsiteY252" fmla="*/ 558641 h 1857375"/>
                <a:gd name="connsiteX253" fmla="*/ 547211 w 1247775"/>
                <a:gd name="connsiteY253" fmla="*/ 560546 h 1857375"/>
                <a:gd name="connsiteX254" fmla="*/ 543401 w 1247775"/>
                <a:gd name="connsiteY254" fmla="*/ 560546 h 1857375"/>
                <a:gd name="connsiteX255" fmla="*/ 528161 w 1247775"/>
                <a:gd name="connsiteY255" fmla="*/ 567214 h 1857375"/>
                <a:gd name="connsiteX256" fmla="*/ 526256 w 1247775"/>
                <a:gd name="connsiteY256" fmla="*/ 568166 h 1857375"/>
                <a:gd name="connsiteX257" fmla="*/ 526256 w 1247775"/>
                <a:gd name="connsiteY257" fmla="*/ 566261 h 1857375"/>
                <a:gd name="connsiteX258" fmla="*/ 508159 w 1247775"/>
                <a:gd name="connsiteY258" fmla="*/ 548164 h 1857375"/>
                <a:gd name="connsiteX259" fmla="*/ 490061 w 1247775"/>
                <a:gd name="connsiteY259" fmla="*/ 566261 h 1857375"/>
                <a:gd name="connsiteX260" fmla="*/ 508159 w 1247775"/>
                <a:gd name="connsiteY260" fmla="*/ 584359 h 1857375"/>
                <a:gd name="connsiteX261" fmla="*/ 513874 w 1247775"/>
                <a:gd name="connsiteY261" fmla="*/ 583406 h 1857375"/>
                <a:gd name="connsiteX262" fmla="*/ 512921 w 1247775"/>
                <a:gd name="connsiteY262" fmla="*/ 588169 h 1857375"/>
                <a:gd name="connsiteX263" fmla="*/ 515779 w 1247775"/>
                <a:gd name="connsiteY263" fmla="*/ 599599 h 1857375"/>
                <a:gd name="connsiteX264" fmla="*/ 511969 w 1247775"/>
                <a:gd name="connsiteY264" fmla="*/ 599599 h 1857375"/>
                <a:gd name="connsiteX265" fmla="*/ 506254 w 1247775"/>
                <a:gd name="connsiteY265" fmla="*/ 600551 h 1857375"/>
                <a:gd name="connsiteX266" fmla="*/ 497681 w 1247775"/>
                <a:gd name="connsiteY266" fmla="*/ 594836 h 1857375"/>
                <a:gd name="connsiteX267" fmla="*/ 489109 w 1247775"/>
                <a:gd name="connsiteY267" fmla="*/ 602456 h 1857375"/>
                <a:gd name="connsiteX268" fmla="*/ 487204 w 1247775"/>
                <a:gd name="connsiteY268" fmla="*/ 603409 h 1857375"/>
                <a:gd name="connsiteX269" fmla="*/ 475774 w 1247775"/>
                <a:gd name="connsiteY269" fmla="*/ 599599 h 1857375"/>
                <a:gd name="connsiteX270" fmla="*/ 454819 w 1247775"/>
                <a:gd name="connsiteY270" fmla="*/ 620554 h 1857375"/>
                <a:gd name="connsiteX271" fmla="*/ 455771 w 1247775"/>
                <a:gd name="connsiteY271" fmla="*/ 625316 h 1857375"/>
                <a:gd name="connsiteX272" fmla="*/ 450056 w 1247775"/>
                <a:gd name="connsiteY272" fmla="*/ 633889 h 1857375"/>
                <a:gd name="connsiteX273" fmla="*/ 459581 w 1247775"/>
                <a:gd name="connsiteY273" fmla="*/ 643414 h 1857375"/>
                <a:gd name="connsiteX274" fmla="*/ 484346 w 1247775"/>
                <a:gd name="connsiteY274" fmla="*/ 668179 h 1857375"/>
                <a:gd name="connsiteX275" fmla="*/ 498634 w 1247775"/>
                <a:gd name="connsiteY275" fmla="*/ 663416 h 1857375"/>
                <a:gd name="connsiteX276" fmla="*/ 503396 w 1247775"/>
                <a:gd name="connsiteY276" fmla="*/ 662464 h 1857375"/>
                <a:gd name="connsiteX277" fmla="*/ 511016 w 1247775"/>
                <a:gd name="connsiteY277" fmla="*/ 664369 h 1857375"/>
                <a:gd name="connsiteX278" fmla="*/ 511969 w 1247775"/>
                <a:gd name="connsiteY278" fmla="*/ 667226 h 1857375"/>
                <a:gd name="connsiteX279" fmla="*/ 511969 w 1247775"/>
                <a:gd name="connsiteY279" fmla="*/ 668179 h 1857375"/>
                <a:gd name="connsiteX280" fmla="*/ 513874 w 1247775"/>
                <a:gd name="connsiteY280" fmla="*/ 677704 h 1857375"/>
                <a:gd name="connsiteX281" fmla="*/ 511969 w 1247775"/>
                <a:gd name="connsiteY281" fmla="*/ 678656 h 1857375"/>
                <a:gd name="connsiteX282" fmla="*/ 498634 w 1247775"/>
                <a:gd name="connsiteY282" fmla="*/ 671036 h 1857375"/>
                <a:gd name="connsiteX283" fmla="*/ 487204 w 1247775"/>
                <a:gd name="connsiteY283" fmla="*/ 675799 h 1857375"/>
                <a:gd name="connsiteX284" fmla="*/ 481489 w 1247775"/>
                <a:gd name="connsiteY284" fmla="*/ 673894 h 1857375"/>
                <a:gd name="connsiteX285" fmla="*/ 470059 w 1247775"/>
                <a:gd name="connsiteY285" fmla="*/ 685324 h 1857375"/>
                <a:gd name="connsiteX286" fmla="*/ 481489 w 1247775"/>
                <a:gd name="connsiteY286" fmla="*/ 696754 h 1857375"/>
                <a:gd name="connsiteX287" fmla="*/ 484346 w 1247775"/>
                <a:gd name="connsiteY287" fmla="*/ 695801 h 1857375"/>
                <a:gd name="connsiteX288" fmla="*/ 488156 w 1247775"/>
                <a:gd name="connsiteY288" fmla="*/ 700564 h 1857375"/>
                <a:gd name="connsiteX289" fmla="*/ 486251 w 1247775"/>
                <a:gd name="connsiteY289" fmla="*/ 712946 h 1857375"/>
                <a:gd name="connsiteX290" fmla="*/ 486251 w 1247775"/>
                <a:gd name="connsiteY290" fmla="*/ 715804 h 1857375"/>
                <a:gd name="connsiteX291" fmla="*/ 460534 w 1247775"/>
                <a:gd name="connsiteY291" fmla="*/ 701516 h 1857375"/>
                <a:gd name="connsiteX292" fmla="*/ 435769 w 1247775"/>
                <a:gd name="connsiteY292" fmla="*/ 714851 h 1857375"/>
                <a:gd name="connsiteX293" fmla="*/ 426244 w 1247775"/>
                <a:gd name="connsiteY293" fmla="*/ 711041 h 1857375"/>
                <a:gd name="connsiteX294" fmla="*/ 432911 w 1247775"/>
                <a:gd name="connsiteY294" fmla="*/ 701516 h 1857375"/>
                <a:gd name="connsiteX295" fmla="*/ 437674 w 1247775"/>
                <a:gd name="connsiteY295" fmla="*/ 691039 h 1857375"/>
                <a:gd name="connsiteX296" fmla="*/ 431006 w 1247775"/>
                <a:gd name="connsiteY296" fmla="*/ 679609 h 1857375"/>
                <a:gd name="connsiteX297" fmla="*/ 410051 w 1247775"/>
                <a:gd name="connsiteY297" fmla="*/ 668179 h 1857375"/>
                <a:gd name="connsiteX298" fmla="*/ 404336 w 1247775"/>
                <a:gd name="connsiteY298" fmla="*/ 669131 h 1857375"/>
                <a:gd name="connsiteX299" fmla="*/ 401479 w 1247775"/>
                <a:gd name="connsiteY299" fmla="*/ 661511 h 1857375"/>
                <a:gd name="connsiteX300" fmla="*/ 409099 w 1247775"/>
                <a:gd name="connsiteY300" fmla="*/ 650081 h 1857375"/>
                <a:gd name="connsiteX301" fmla="*/ 410051 w 1247775"/>
                <a:gd name="connsiteY301" fmla="*/ 647224 h 1857375"/>
                <a:gd name="connsiteX302" fmla="*/ 410051 w 1247775"/>
                <a:gd name="connsiteY302" fmla="*/ 647224 h 1857375"/>
                <a:gd name="connsiteX303" fmla="*/ 411956 w 1247775"/>
                <a:gd name="connsiteY303" fmla="*/ 634841 h 1857375"/>
                <a:gd name="connsiteX304" fmla="*/ 370046 w 1247775"/>
                <a:gd name="connsiteY304" fmla="*/ 592931 h 1857375"/>
                <a:gd name="connsiteX305" fmla="*/ 360521 w 1247775"/>
                <a:gd name="connsiteY305" fmla="*/ 593884 h 1857375"/>
                <a:gd name="connsiteX306" fmla="*/ 362426 w 1247775"/>
                <a:gd name="connsiteY306" fmla="*/ 588169 h 1857375"/>
                <a:gd name="connsiteX307" fmla="*/ 350996 w 1247775"/>
                <a:gd name="connsiteY307" fmla="*/ 576739 h 1857375"/>
                <a:gd name="connsiteX308" fmla="*/ 342424 w 1247775"/>
                <a:gd name="connsiteY308" fmla="*/ 580549 h 1857375"/>
                <a:gd name="connsiteX309" fmla="*/ 335756 w 1247775"/>
                <a:gd name="connsiteY309" fmla="*/ 578644 h 1857375"/>
                <a:gd name="connsiteX310" fmla="*/ 324326 w 1247775"/>
                <a:gd name="connsiteY310" fmla="*/ 590074 h 1857375"/>
                <a:gd name="connsiteX311" fmla="*/ 335756 w 1247775"/>
                <a:gd name="connsiteY311" fmla="*/ 601504 h 1857375"/>
                <a:gd name="connsiteX312" fmla="*/ 344329 w 1247775"/>
                <a:gd name="connsiteY312" fmla="*/ 597694 h 1857375"/>
                <a:gd name="connsiteX313" fmla="*/ 348139 w 1247775"/>
                <a:gd name="connsiteY313" fmla="*/ 599599 h 1857375"/>
                <a:gd name="connsiteX314" fmla="*/ 324326 w 1247775"/>
                <a:gd name="connsiteY314" fmla="*/ 625316 h 1857375"/>
                <a:gd name="connsiteX315" fmla="*/ 324326 w 1247775"/>
                <a:gd name="connsiteY315" fmla="*/ 627221 h 1857375"/>
                <a:gd name="connsiteX316" fmla="*/ 316706 w 1247775"/>
                <a:gd name="connsiteY316" fmla="*/ 633889 h 1857375"/>
                <a:gd name="connsiteX317" fmla="*/ 316706 w 1247775"/>
                <a:gd name="connsiteY317" fmla="*/ 633889 h 1857375"/>
                <a:gd name="connsiteX318" fmla="*/ 316706 w 1247775"/>
                <a:gd name="connsiteY318" fmla="*/ 631031 h 1857375"/>
                <a:gd name="connsiteX319" fmla="*/ 310039 w 1247775"/>
                <a:gd name="connsiteY319" fmla="*/ 616744 h 1857375"/>
                <a:gd name="connsiteX320" fmla="*/ 294799 w 1247775"/>
                <a:gd name="connsiteY320" fmla="*/ 602456 h 1857375"/>
                <a:gd name="connsiteX321" fmla="*/ 279559 w 1247775"/>
                <a:gd name="connsiteY321" fmla="*/ 617696 h 1857375"/>
                <a:gd name="connsiteX322" fmla="*/ 280511 w 1247775"/>
                <a:gd name="connsiteY322" fmla="*/ 623411 h 1857375"/>
                <a:gd name="connsiteX323" fmla="*/ 278606 w 1247775"/>
                <a:gd name="connsiteY323" fmla="*/ 631031 h 1857375"/>
                <a:gd name="connsiteX324" fmla="*/ 297656 w 1247775"/>
                <a:gd name="connsiteY324" fmla="*/ 650081 h 1857375"/>
                <a:gd name="connsiteX325" fmla="*/ 310039 w 1247775"/>
                <a:gd name="connsiteY325" fmla="*/ 645319 h 1857375"/>
                <a:gd name="connsiteX326" fmla="*/ 310991 w 1247775"/>
                <a:gd name="connsiteY326" fmla="*/ 645319 h 1857375"/>
                <a:gd name="connsiteX327" fmla="*/ 310039 w 1247775"/>
                <a:gd name="connsiteY327" fmla="*/ 652939 h 1857375"/>
                <a:gd name="connsiteX328" fmla="*/ 312896 w 1247775"/>
                <a:gd name="connsiteY328" fmla="*/ 666274 h 1857375"/>
                <a:gd name="connsiteX329" fmla="*/ 308134 w 1247775"/>
                <a:gd name="connsiteY329" fmla="*/ 665321 h 1857375"/>
                <a:gd name="connsiteX330" fmla="*/ 304324 w 1247775"/>
                <a:gd name="connsiteY330" fmla="*/ 666274 h 1857375"/>
                <a:gd name="connsiteX331" fmla="*/ 304324 w 1247775"/>
                <a:gd name="connsiteY331" fmla="*/ 664369 h 1857375"/>
                <a:gd name="connsiteX332" fmla="*/ 290036 w 1247775"/>
                <a:gd name="connsiteY332" fmla="*/ 650081 h 1857375"/>
                <a:gd name="connsiteX333" fmla="*/ 275749 w 1247775"/>
                <a:gd name="connsiteY333" fmla="*/ 664369 h 1857375"/>
                <a:gd name="connsiteX334" fmla="*/ 290036 w 1247775"/>
                <a:gd name="connsiteY334" fmla="*/ 678656 h 1857375"/>
                <a:gd name="connsiteX335" fmla="*/ 289084 w 1247775"/>
                <a:gd name="connsiteY335" fmla="*/ 685324 h 1857375"/>
                <a:gd name="connsiteX336" fmla="*/ 309086 w 1247775"/>
                <a:gd name="connsiteY336" fmla="*/ 705326 h 1857375"/>
                <a:gd name="connsiteX337" fmla="*/ 329089 w 1247775"/>
                <a:gd name="connsiteY337" fmla="*/ 685324 h 1857375"/>
                <a:gd name="connsiteX338" fmla="*/ 328136 w 1247775"/>
                <a:gd name="connsiteY338" fmla="*/ 679609 h 1857375"/>
                <a:gd name="connsiteX339" fmla="*/ 337661 w 1247775"/>
                <a:gd name="connsiteY339" fmla="*/ 682466 h 1857375"/>
                <a:gd name="connsiteX340" fmla="*/ 342424 w 1247775"/>
                <a:gd name="connsiteY340" fmla="*/ 690086 h 1857375"/>
                <a:gd name="connsiteX341" fmla="*/ 345281 w 1247775"/>
                <a:gd name="connsiteY341" fmla="*/ 698659 h 1857375"/>
                <a:gd name="connsiteX342" fmla="*/ 344329 w 1247775"/>
                <a:gd name="connsiteY342" fmla="*/ 698659 h 1857375"/>
                <a:gd name="connsiteX343" fmla="*/ 329089 w 1247775"/>
                <a:gd name="connsiteY343" fmla="*/ 713899 h 1857375"/>
                <a:gd name="connsiteX344" fmla="*/ 329089 w 1247775"/>
                <a:gd name="connsiteY344" fmla="*/ 715804 h 1857375"/>
                <a:gd name="connsiteX345" fmla="*/ 327184 w 1247775"/>
                <a:gd name="connsiteY345" fmla="*/ 719614 h 1857375"/>
                <a:gd name="connsiteX346" fmla="*/ 316706 w 1247775"/>
                <a:gd name="connsiteY346" fmla="*/ 715804 h 1857375"/>
                <a:gd name="connsiteX347" fmla="*/ 300514 w 1247775"/>
                <a:gd name="connsiteY347" fmla="*/ 731996 h 1857375"/>
                <a:gd name="connsiteX348" fmla="*/ 316706 w 1247775"/>
                <a:gd name="connsiteY348" fmla="*/ 748189 h 1857375"/>
                <a:gd name="connsiteX349" fmla="*/ 328136 w 1247775"/>
                <a:gd name="connsiteY349" fmla="*/ 743426 h 1857375"/>
                <a:gd name="connsiteX350" fmla="*/ 333851 w 1247775"/>
                <a:gd name="connsiteY350" fmla="*/ 750094 h 1857375"/>
                <a:gd name="connsiteX351" fmla="*/ 333851 w 1247775"/>
                <a:gd name="connsiteY351" fmla="*/ 750094 h 1857375"/>
                <a:gd name="connsiteX352" fmla="*/ 324326 w 1247775"/>
                <a:gd name="connsiteY352" fmla="*/ 759619 h 1857375"/>
                <a:gd name="connsiteX353" fmla="*/ 333851 w 1247775"/>
                <a:gd name="connsiteY353" fmla="*/ 769144 h 1857375"/>
                <a:gd name="connsiteX354" fmla="*/ 341471 w 1247775"/>
                <a:gd name="connsiteY354" fmla="*/ 765334 h 1857375"/>
                <a:gd name="connsiteX355" fmla="*/ 339566 w 1247775"/>
                <a:gd name="connsiteY355" fmla="*/ 774859 h 1857375"/>
                <a:gd name="connsiteX356" fmla="*/ 342424 w 1247775"/>
                <a:gd name="connsiteY356" fmla="*/ 788194 h 1857375"/>
                <a:gd name="connsiteX357" fmla="*/ 332899 w 1247775"/>
                <a:gd name="connsiteY357" fmla="*/ 794861 h 1857375"/>
                <a:gd name="connsiteX358" fmla="*/ 332899 w 1247775"/>
                <a:gd name="connsiteY358" fmla="*/ 792956 h 1857375"/>
                <a:gd name="connsiteX359" fmla="*/ 313849 w 1247775"/>
                <a:gd name="connsiteY359" fmla="*/ 772954 h 1857375"/>
                <a:gd name="connsiteX360" fmla="*/ 309086 w 1247775"/>
                <a:gd name="connsiteY360" fmla="*/ 772001 h 1857375"/>
                <a:gd name="connsiteX361" fmla="*/ 299561 w 1247775"/>
                <a:gd name="connsiteY361" fmla="*/ 777716 h 1857375"/>
                <a:gd name="connsiteX362" fmla="*/ 292894 w 1247775"/>
                <a:gd name="connsiteY362" fmla="*/ 792956 h 1857375"/>
                <a:gd name="connsiteX363" fmla="*/ 312896 w 1247775"/>
                <a:gd name="connsiteY363" fmla="*/ 812959 h 1857375"/>
                <a:gd name="connsiteX364" fmla="*/ 328136 w 1247775"/>
                <a:gd name="connsiteY364" fmla="*/ 806291 h 1857375"/>
                <a:gd name="connsiteX365" fmla="*/ 328136 w 1247775"/>
                <a:gd name="connsiteY365" fmla="*/ 808196 h 1857375"/>
                <a:gd name="connsiteX366" fmla="*/ 331946 w 1247775"/>
                <a:gd name="connsiteY366" fmla="*/ 820579 h 1857375"/>
                <a:gd name="connsiteX367" fmla="*/ 314801 w 1247775"/>
                <a:gd name="connsiteY367" fmla="*/ 844391 h 1857375"/>
                <a:gd name="connsiteX368" fmla="*/ 340519 w 1247775"/>
                <a:gd name="connsiteY368" fmla="*/ 870109 h 1857375"/>
                <a:gd name="connsiteX369" fmla="*/ 351949 w 1247775"/>
                <a:gd name="connsiteY369" fmla="*/ 867251 h 1857375"/>
                <a:gd name="connsiteX370" fmla="*/ 353854 w 1247775"/>
                <a:gd name="connsiteY370" fmla="*/ 867251 h 1857375"/>
                <a:gd name="connsiteX371" fmla="*/ 352901 w 1247775"/>
                <a:gd name="connsiteY371" fmla="*/ 871061 h 1857375"/>
                <a:gd name="connsiteX372" fmla="*/ 367189 w 1247775"/>
                <a:gd name="connsiteY372" fmla="*/ 885349 h 1857375"/>
                <a:gd name="connsiteX373" fmla="*/ 368141 w 1247775"/>
                <a:gd name="connsiteY373" fmla="*/ 885349 h 1857375"/>
                <a:gd name="connsiteX374" fmla="*/ 371951 w 1247775"/>
                <a:gd name="connsiteY374" fmla="*/ 890111 h 1857375"/>
                <a:gd name="connsiteX375" fmla="*/ 372904 w 1247775"/>
                <a:gd name="connsiteY375" fmla="*/ 892016 h 1857375"/>
                <a:gd name="connsiteX376" fmla="*/ 367189 w 1247775"/>
                <a:gd name="connsiteY376" fmla="*/ 890111 h 1857375"/>
                <a:gd name="connsiteX377" fmla="*/ 358616 w 1247775"/>
                <a:gd name="connsiteY377" fmla="*/ 898684 h 1857375"/>
                <a:gd name="connsiteX378" fmla="*/ 367189 w 1247775"/>
                <a:gd name="connsiteY378" fmla="*/ 907256 h 1857375"/>
                <a:gd name="connsiteX379" fmla="*/ 375761 w 1247775"/>
                <a:gd name="connsiteY379" fmla="*/ 898684 h 1857375"/>
                <a:gd name="connsiteX380" fmla="*/ 373856 w 1247775"/>
                <a:gd name="connsiteY380" fmla="*/ 892969 h 1857375"/>
                <a:gd name="connsiteX381" fmla="*/ 386239 w 1247775"/>
                <a:gd name="connsiteY381" fmla="*/ 899636 h 1857375"/>
                <a:gd name="connsiteX382" fmla="*/ 386239 w 1247775"/>
                <a:gd name="connsiteY382" fmla="*/ 899636 h 1857375"/>
                <a:gd name="connsiteX383" fmla="*/ 417671 w 1247775"/>
                <a:gd name="connsiteY383" fmla="*/ 920591 h 1857375"/>
                <a:gd name="connsiteX384" fmla="*/ 417671 w 1247775"/>
                <a:gd name="connsiteY384" fmla="*/ 920591 h 1857375"/>
                <a:gd name="connsiteX385" fmla="*/ 425291 w 1247775"/>
                <a:gd name="connsiteY385" fmla="*/ 926306 h 1857375"/>
                <a:gd name="connsiteX386" fmla="*/ 431006 w 1247775"/>
                <a:gd name="connsiteY386" fmla="*/ 923449 h 1857375"/>
                <a:gd name="connsiteX387" fmla="*/ 435769 w 1247775"/>
                <a:gd name="connsiteY387" fmla="*/ 924401 h 1857375"/>
                <a:gd name="connsiteX388" fmla="*/ 447199 w 1247775"/>
                <a:gd name="connsiteY388" fmla="*/ 916781 h 1857375"/>
                <a:gd name="connsiteX389" fmla="*/ 450056 w 1247775"/>
                <a:gd name="connsiteY389" fmla="*/ 917734 h 1857375"/>
                <a:gd name="connsiteX390" fmla="*/ 449104 w 1247775"/>
                <a:gd name="connsiteY390" fmla="*/ 922496 h 1857375"/>
                <a:gd name="connsiteX391" fmla="*/ 454819 w 1247775"/>
                <a:gd name="connsiteY391" fmla="*/ 935831 h 1857375"/>
                <a:gd name="connsiteX392" fmla="*/ 454819 w 1247775"/>
                <a:gd name="connsiteY392" fmla="*/ 935831 h 1857375"/>
                <a:gd name="connsiteX393" fmla="*/ 449104 w 1247775"/>
                <a:gd name="connsiteY393" fmla="*/ 936784 h 1857375"/>
                <a:gd name="connsiteX394" fmla="*/ 438626 w 1247775"/>
                <a:gd name="connsiteY394" fmla="*/ 934879 h 1857375"/>
                <a:gd name="connsiteX395" fmla="*/ 415766 w 1247775"/>
                <a:gd name="connsiteY395" fmla="*/ 942499 h 1857375"/>
                <a:gd name="connsiteX396" fmla="*/ 415766 w 1247775"/>
                <a:gd name="connsiteY396" fmla="*/ 939641 h 1857375"/>
                <a:gd name="connsiteX397" fmla="*/ 401479 w 1247775"/>
                <a:gd name="connsiteY397" fmla="*/ 925354 h 1857375"/>
                <a:gd name="connsiteX398" fmla="*/ 387191 w 1247775"/>
                <a:gd name="connsiteY398" fmla="*/ 939641 h 1857375"/>
                <a:gd name="connsiteX399" fmla="*/ 401479 w 1247775"/>
                <a:gd name="connsiteY399" fmla="*/ 953929 h 1857375"/>
                <a:gd name="connsiteX400" fmla="*/ 405289 w 1247775"/>
                <a:gd name="connsiteY400" fmla="*/ 953929 h 1857375"/>
                <a:gd name="connsiteX401" fmla="*/ 399574 w 1247775"/>
                <a:gd name="connsiteY401" fmla="*/ 973931 h 1857375"/>
                <a:gd name="connsiteX402" fmla="*/ 392906 w 1247775"/>
                <a:gd name="connsiteY402" fmla="*/ 972979 h 1857375"/>
                <a:gd name="connsiteX403" fmla="*/ 359569 w 1247775"/>
                <a:gd name="connsiteY403" fmla="*/ 1006316 h 1857375"/>
                <a:gd name="connsiteX404" fmla="*/ 392906 w 1247775"/>
                <a:gd name="connsiteY404" fmla="*/ 1039654 h 1857375"/>
                <a:gd name="connsiteX405" fmla="*/ 404336 w 1247775"/>
                <a:gd name="connsiteY405" fmla="*/ 1037749 h 1857375"/>
                <a:gd name="connsiteX406" fmla="*/ 409099 w 1247775"/>
                <a:gd name="connsiteY406" fmla="*/ 1038701 h 1857375"/>
                <a:gd name="connsiteX407" fmla="*/ 418624 w 1247775"/>
                <a:gd name="connsiteY407" fmla="*/ 1029176 h 1857375"/>
                <a:gd name="connsiteX408" fmla="*/ 418624 w 1247775"/>
                <a:gd name="connsiteY408" fmla="*/ 1028224 h 1857375"/>
                <a:gd name="connsiteX409" fmla="*/ 421481 w 1247775"/>
                <a:gd name="connsiteY409" fmla="*/ 1024414 h 1857375"/>
                <a:gd name="connsiteX410" fmla="*/ 424339 w 1247775"/>
                <a:gd name="connsiteY410" fmla="*/ 1026319 h 1857375"/>
                <a:gd name="connsiteX411" fmla="*/ 432911 w 1247775"/>
                <a:gd name="connsiteY411" fmla="*/ 1035844 h 1857375"/>
                <a:gd name="connsiteX412" fmla="*/ 429101 w 1247775"/>
                <a:gd name="connsiteY412" fmla="*/ 1042511 h 1857375"/>
                <a:gd name="connsiteX413" fmla="*/ 436721 w 1247775"/>
                <a:gd name="connsiteY413" fmla="*/ 1050131 h 1857375"/>
                <a:gd name="connsiteX414" fmla="*/ 444341 w 1247775"/>
                <a:gd name="connsiteY414" fmla="*/ 1042511 h 1857375"/>
                <a:gd name="connsiteX415" fmla="*/ 442436 w 1247775"/>
                <a:gd name="connsiteY415" fmla="*/ 1037749 h 1857375"/>
                <a:gd name="connsiteX416" fmla="*/ 447199 w 1247775"/>
                <a:gd name="connsiteY416" fmla="*/ 1036796 h 1857375"/>
                <a:gd name="connsiteX417" fmla="*/ 452914 w 1247775"/>
                <a:gd name="connsiteY417" fmla="*/ 1042511 h 1857375"/>
                <a:gd name="connsiteX418" fmla="*/ 447199 w 1247775"/>
                <a:gd name="connsiteY418" fmla="*/ 1048226 h 1857375"/>
                <a:gd name="connsiteX419" fmla="*/ 447199 w 1247775"/>
                <a:gd name="connsiteY419" fmla="*/ 1048226 h 1857375"/>
                <a:gd name="connsiteX420" fmla="*/ 424339 w 1247775"/>
                <a:gd name="connsiteY420" fmla="*/ 1071086 h 1857375"/>
                <a:gd name="connsiteX421" fmla="*/ 425291 w 1247775"/>
                <a:gd name="connsiteY421" fmla="*/ 1076801 h 1857375"/>
                <a:gd name="connsiteX422" fmla="*/ 412909 w 1247775"/>
                <a:gd name="connsiteY422" fmla="*/ 1072991 h 1857375"/>
                <a:gd name="connsiteX423" fmla="*/ 389096 w 1247775"/>
                <a:gd name="connsiteY423" fmla="*/ 1096804 h 1857375"/>
                <a:gd name="connsiteX424" fmla="*/ 389096 w 1247775"/>
                <a:gd name="connsiteY424" fmla="*/ 1098709 h 1857375"/>
                <a:gd name="connsiteX425" fmla="*/ 389096 w 1247775"/>
                <a:gd name="connsiteY425" fmla="*/ 1098709 h 1857375"/>
                <a:gd name="connsiteX426" fmla="*/ 377666 w 1247775"/>
                <a:gd name="connsiteY426" fmla="*/ 1091089 h 1857375"/>
                <a:gd name="connsiteX427" fmla="*/ 371951 w 1247775"/>
                <a:gd name="connsiteY427" fmla="*/ 1092994 h 1857375"/>
                <a:gd name="connsiteX428" fmla="*/ 374809 w 1247775"/>
                <a:gd name="connsiteY428" fmla="*/ 1082516 h 1857375"/>
                <a:gd name="connsiteX429" fmla="*/ 371951 w 1247775"/>
                <a:gd name="connsiteY429" fmla="*/ 1072039 h 1857375"/>
                <a:gd name="connsiteX430" fmla="*/ 375761 w 1247775"/>
                <a:gd name="connsiteY430" fmla="*/ 1072991 h 1857375"/>
                <a:gd name="connsiteX431" fmla="*/ 388144 w 1247775"/>
                <a:gd name="connsiteY431" fmla="*/ 1060609 h 1857375"/>
                <a:gd name="connsiteX432" fmla="*/ 388144 w 1247775"/>
                <a:gd name="connsiteY432" fmla="*/ 1060609 h 1857375"/>
                <a:gd name="connsiteX433" fmla="*/ 390049 w 1247775"/>
                <a:gd name="connsiteY433" fmla="*/ 1054894 h 1857375"/>
                <a:gd name="connsiteX434" fmla="*/ 381476 w 1247775"/>
                <a:gd name="connsiteY434" fmla="*/ 1046321 h 1857375"/>
                <a:gd name="connsiteX435" fmla="*/ 375761 w 1247775"/>
                <a:gd name="connsiteY435" fmla="*/ 1048226 h 1857375"/>
                <a:gd name="connsiteX436" fmla="*/ 374809 w 1247775"/>
                <a:gd name="connsiteY436" fmla="*/ 1048226 h 1857375"/>
                <a:gd name="connsiteX437" fmla="*/ 362426 w 1247775"/>
                <a:gd name="connsiteY437" fmla="*/ 1060609 h 1857375"/>
                <a:gd name="connsiteX438" fmla="*/ 363379 w 1247775"/>
                <a:gd name="connsiteY438" fmla="*/ 1065371 h 1857375"/>
                <a:gd name="connsiteX439" fmla="*/ 353854 w 1247775"/>
                <a:gd name="connsiteY439" fmla="*/ 1062514 h 1857375"/>
                <a:gd name="connsiteX440" fmla="*/ 333851 w 1247775"/>
                <a:gd name="connsiteY440" fmla="*/ 1082516 h 1857375"/>
                <a:gd name="connsiteX441" fmla="*/ 338614 w 1247775"/>
                <a:gd name="connsiteY441" fmla="*/ 1094899 h 1857375"/>
                <a:gd name="connsiteX442" fmla="*/ 336709 w 1247775"/>
                <a:gd name="connsiteY442" fmla="*/ 1094899 h 1857375"/>
                <a:gd name="connsiteX443" fmla="*/ 327184 w 1247775"/>
                <a:gd name="connsiteY443" fmla="*/ 1104424 h 1857375"/>
                <a:gd name="connsiteX444" fmla="*/ 328136 w 1247775"/>
                <a:gd name="connsiteY444" fmla="*/ 1107281 h 1857375"/>
                <a:gd name="connsiteX445" fmla="*/ 324326 w 1247775"/>
                <a:gd name="connsiteY445" fmla="*/ 1108234 h 1857375"/>
                <a:gd name="connsiteX446" fmla="*/ 324326 w 1247775"/>
                <a:gd name="connsiteY446" fmla="*/ 1108234 h 1857375"/>
                <a:gd name="connsiteX447" fmla="*/ 323374 w 1247775"/>
                <a:gd name="connsiteY447" fmla="*/ 1108234 h 1857375"/>
                <a:gd name="connsiteX448" fmla="*/ 326231 w 1247775"/>
                <a:gd name="connsiteY448" fmla="*/ 1100614 h 1857375"/>
                <a:gd name="connsiteX449" fmla="*/ 311944 w 1247775"/>
                <a:gd name="connsiteY449" fmla="*/ 1086326 h 1857375"/>
                <a:gd name="connsiteX450" fmla="*/ 307181 w 1247775"/>
                <a:gd name="connsiteY450" fmla="*/ 1087279 h 1857375"/>
                <a:gd name="connsiteX451" fmla="*/ 310991 w 1247775"/>
                <a:gd name="connsiteY451" fmla="*/ 1080611 h 1857375"/>
                <a:gd name="connsiteX452" fmla="*/ 312896 w 1247775"/>
                <a:gd name="connsiteY452" fmla="*/ 1080611 h 1857375"/>
                <a:gd name="connsiteX453" fmla="*/ 343376 w 1247775"/>
                <a:gd name="connsiteY453" fmla="*/ 1050131 h 1857375"/>
                <a:gd name="connsiteX454" fmla="*/ 342424 w 1247775"/>
                <a:gd name="connsiteY454" fmla="*/ 1044416 h 1857375"/>
                <a:gd name="connsiteX455" fmla="*/ 350996 w 1247775"/>
                <a:gd name="connsiteY455" fmla="*/ 1032034 h 1857375"/>
                <a:gd name="connsiteX456" fmla="*/ 337661 w 1247775"/>
                <a:gd name="connsiteY456" fmla="*/ 1018699 h 1857375"/>
                <a:gd name="connsiteX457" fmla="*/ 327184 w 1247775"/>
                <a:gd name="connsiteY457" fmla="*/ 1023461 h 1857375"/>
                <a:gd name="connsiteX458" fmla="*/ 322421 w 1247775"/>
                <a:gd name="connsiteY458" fmla="*/ 1021556 h 1857375"/>
                <a:gd name="connsiteX459" fmla="*/ 322421 w 1247775"/>
                <a:gd name="connsiteY459" fmla="*/ 1020604 h 1857375"/>
                <a:gd name="connsiteX460" fmla="*/ 330041 w 1247775"/>
                <a:gd name="connsiteY460" fmla="*/ 1005364 h 1857375"/>
                <a:gd name="connsiteX461" fmla="*/ 312896 w 1247775"/>
                <a:gd name="connsiteY461" fmla="*/ 987266 h 1857375"/>
                <a:gd name="connsiteX462" fmla="*/ 317659 w 1247775"/>
                <a:gd name="connsiteY462" fmla="*/ 978694 h 1857375"/>
                <a:gd name="connsiteX463" fmla="*/ 328136 w 1247775"/>
                <a:gd name="connsiteY463" fmla="*/ 971074 h 1857375"/>
                <a:gd name="connsiteX464" fmla="*/ 345281 w 1247775"/>
                <a:gd name="connsiteY464" fmla="*/ 976789 h 1857375"/>
                <a:gd name="connsiteX465" fmla="*/ 374809 w 1247775"/>
                <a:gd name="connsiteY465" fmla="*/ 947261 h 1857375"/>
                <a:gd name="connsiteX466" fmla="*/ 350996 w 1247775"/>
                <a:gd name="connsiteY466" fmla="*/ 918686 h 1857375"/>
                <a:gd name="connsiteX467" fmla="*/ 350044 w 1247775"/>
                <a:gd name="connsiteY467" fmla="*/ 915829 h 1857375"/>
                <a:gd name="connsiteX468" fmla="*/ 357664 w 1247775"/>
                <a:gd name="connsiteY468" fmla="*/ 903446 h 1857375"/>
                <a:gd name="connsiteX469" fmla="*/ 344329 w 1247775"/>
                <a:gd name="connsiteY469" fmla="*/ 890111 h 1857375"/>
                <a:gd name="connsiteX470" fmla="*/ 330994 w 1247775"/>
                <a:gd name="connsiteY470" fmla="*/ 903446 h 1857375"/>
                <a:gd name="connsiteX471" fmla="*/ 331946 w 1247775"/>
                <a:gd name="connsiteY471" fmla="*/ 908209 h 1857375"/>
                <a:gd name="connsiteX472" fmla="*/ 323374 w 1247775"/>
                <a:gd name="connsiteY472" fmla="*/ 918686 h 1857375"/>
                <a:gd name="connsiteX473" fmla="*/ 304324 w 1247775"/>
                <a:gd name="connsiteY473" fmla="*/ 912971 h 1857375"/>
                <a:gd name="connsiteX474" fmla="*/ 281464 w 1247775"/>
                <a:gd name="connsiteY474" fmla="*/ 921544 h 1857375"/>
                <a:gd name="connsiteX475" fmla="*/ 281464 w 1247775"/>
                <a:gd name="connsiteY475" fmla="*/ 920591 h 1857375"/>
                <a:gd name="connsiteX476" fmla="*/ 256699 w 1247775"/>
                <a:gd name="connsiteY476" fmla="*/ 895826 h 1857375"/>
                <a:gd name="connsiteX477" fmla="*/ 251936 w 1247775"/>
                <a:gd name="connsiteY477" fmla="*/ 896779 h 1857375"/>
                <a:gd name="connsiteX478" fmla="*/ 234791 w 1247775"/>
                <a:gd name="connsiteY478" fmla="*/ 872966 h 1857375"/>
                <a:gd name="connsiteX479" fmla="*/ 234791 w 1247775"/>
                <a:gd name="connsiteY479" fmla="*/ 872966 h 1857375"/>
                <a:gd name="connsiteX480" fmla="*/ 250984 w 1247775"/>
                <a:gd name="connsiteY480" fmla="*/ 856774 h 1857375"/>
                <a:gd name="connsiteX481" fmla="*/ 234791 w 1247775"/>
                <a:gd name="connsiteY481" fmla="*/ 840581 h 1857375"/>
                <a:gd name="connsiteX482" fmla="*/ 218599 w 1247775"/>
                <a:gd name="connsiteY482" fmla="*/ 856774 h 1857375"/>
                <a:gd name="connsiteX483" fmla="*/ 227171 w 1247775"/>
                <a:gd name="connsiteY483" fmla="*/ 871061 h 1857375"/>
                <a:gd name="connsiteX484" fmla="*/ 223361 w 1247775"/>
                <a:gd name="connsiteY484" fmla="*/ 871061 h 1857375"/>
                <a:gd name="connsiteX485" fmla="*/ 216694 w 1247775"/>
                <a:gd name="connsiteY485" fmla="*/ 872014 h 1857375"/>
                <a:gd name="connsiteX486" fmla="*/ 213836 w 1247775"/>
                <a:gd name="connsiteY486" fmla="*/ 870109 h 1857375"/>
                <a:gd name="connsiteX487" fmla="*/ 200501 w 1247775"/>
                <a:gd name="connsiteY487" fmla="*/ 859631 h 1857375"/>
                <a:gd name="connsiteX488" fmla="*/ 196691 w 1247775"/>
                <a:gd name="connsiteY488" fmla="*/ 860584 h 1857375"/>
                <a:gd name="connsiteX489" fmla="*/ 196691 w 1247775"/>
                <a:gd name="connsiteY489" fmla="*/ 860584 h 1857375"/>
                <a:gd name="connsiteX490" fmla="*/ 194786 w 1247775"/>
                <a:gd name="connsiteY490" fmla="*/ 849154 h 1857375"/>
                <a:gd name="connsiteX491" fmla="*/ 198596 w 1247775"/>
                <a:gd name="connsiteY491" fmla="*/ 842486 h 1857375"/>
                <a:gd name="connsiteX492" fmla="*/ 203359 w 1247775"/>
                <a:gd name="connsiteY492" fmla="*/ 827246 h 1857375"/>
                <a:gd name="connsiteX493" fmla="*/ 200501 w 1247775"/>
                <a:gd name="connsiteY493" fmla="*/ 815816 h 1857375"/>
                <a:gd name="connsiteX494" fmla="*/ 205264 w 1247775"/>
                <a:gd name="connsiteY494" fmla="*/ 816769 h 1857375"/>
                <a:gd name="connsiteX495" fmla="*/ 226219 w 1247775"/>
                <a:gd name="connsiteY495" fmla="*/ 795814 h 1857375"/>
                <a:gd name="connsiteX496" fmla="*/ 205264 w 1247775"/>
                <a:gd name="connsiteY496" fmla="*/ 774859 h 1857375"/>
                <a:gd name="connsiteX497" fmla="*/ 184309 w 1247775"/>
                <a:gd name="connsiteY497" fmla="*/ 795814 h 1857375"/>
                <a:gd name="connsiteX498" fmla="*/ 186214 w 1247775"/>
                <a:gd name="connsiteY498" fmla="*/ 803434 h 1857375"/>
                <a:gd name="connsiteX499" fmla="*/ 177641 w 1247775"/>
                <a:gd name="connsiteY499" fmla="*/ 802481 h 1857375"/>
                <a:gd name="connsiteX500" fmla="*/ 157639 w 1247775"/>
                <a:gd name="connsiteY500" fmla="*/ 812006 h 1857375"/>
                <a:gd name="connsiteX501" fmla="*/ 140494 w 1247775"/>
                <a:gd name="connsiteY501" fmla="*/ 802481 h 1857375"/>
                <a:gd name="connsiteX502" fmla="*/ 130969 w 1247775"/>
                <a:gd name="connsiteY502" fmla="*/ 804386 h 1857375"/>
                <a:gd name="connsiteX503" fmla="*/ 120491 w 1247775"/>
                <a:gd name="connsiteY503" fmla="*/ 794861 h 1857375"/>
                <a:gd name="connsiteX504" fmla="*/ 110966 w 1247775"/>
                <a:gd name="connsiteY504" fmla="*/ 800576 h 1857375"/>
                <a:gd name="connsiteX505" fmla="*/ 98584 w 1247775"/>
                <a:gd name="connsiteY505" fmla="*/ 818674 h 1857375"/>
                <a:gd name="connsiteX506" fmla="*/ 118586 w 1247775"/>
                <a:gd name="connsiteY506" fmla="*/ 838676 h 1857375"/>
                <a:gd name="connsiteX507" fmla="*/ 126206 w 1247775"/>
                <a:gd name="connsiteY507" fmla="*/ 836771 h 1857375"/>
                <a:gd name="connsiteX508" fmla="*/ 140494 w 1247775"/>
                <a:gd name="connsiteY508" fmla="*/ 842486 h 1857375"/>
                <a:gd name="connsiteX509" fmla="*/ 148114 w 1247775"/>
                <a:gd name="connsiteY509" fmla="*/ 840581 h 1857375"/>
                <a:gd name="connsiteX510" fmla="*/ 141446 w 1247775"/>
                <a:gd name="connsiteY510" fmla="*/ 858679 h 1857375"/>
                <a:gd name="connsiteX511" fmla="*/ 161449 w 1247775"/>
                <a:gd name="connsiteY511" fmla="*/ 885349 h 1857375"/>
                <a:gd name="connsiteX512" fmla="*/ 153829 w 1247775"/>
                <a:gd name="connsiteY512" fmla="*/ 911066 h 1857375"/>
                <a:gd name="connsiteX513" fmla="*/ 165259 w 1247775"/>
                <a:gd name="connsiteY513" fmla="*/ 940594 h 1857375"/>
                <a:gd name="connsiteX514" fmla="*/ 154781 w 1247775"/>
                <a:gd name="connsiteY514" fmla="*/ 955834 h 1857375"/>
                <a:gd name="connsiteX515" fmla="*/ 170974 w 1247775"/>
                <a:gd name="connsiteY515" fmla="*/ 972026 h 1857375"/>
                <a:gd name="connsiteX516" fmla="*/ 187166 w 1247775"/>
                <a:gd name="connsiteY516" fmla="*/ 957739 h 1857375"/>
                <a:gd name="connsiteX517" fmla="*/ 188119 w 1247775"/>
                <a:gd name="connsiteY517" fmla="*/ 957739 h 1857375"/>
                <a:gd name="connsiteX518" fmla="*/ 192881 w 1247775"/>
                <a:gd name="connsiteY518" fmla="*/ 955834 h 1857375"/>
                <a:gd name="connsiteX519" fmla="*/ 199549 w 1247775"/>
                <a:gd name="connsiteY519" fmla="*/ 956786 h 1857375"/>
                <a:gd name="connsiteX520" fmla="*/ 211931 w 1247775"/>
                <a:gd name="connsiteY520" fmla="*/ 954881 h 1857375"/>
                <a:gd name="connsiteX521" fmla="*/ 211931 w 1247775"/>
                <a:gd name="connsiteY521" fmla="*/ 954881 h 1857375"/>
                <a:gd name="connsiteX522" fmla="*/ 228124 w 1247775"/>
                <a:gd name="connsiteY522" fmla="*/ 948214 h 1857375"/>
                <a:gd name="connsiteX523" fmla="*/ 237649 w 1247775"/>
                <a:gd name="connsiteY523" fmla="*/ 954881 h 1857375"/>
                <a:gd name="connsiteX524" fmla="*/ 241459 w 1247775"/>
                <a:gd name="connsiteY524" fmla="*/ 953929 h 1857375"/>
                <a:gd name="connsiteX525" fmla="*/ 254794 w 1247775"/>
                <a:gd name="connsiteY525" fmla="*/ 957739 h 1857375"/>
                <a:gd name="connsiteX526" fmla="*/ 267176 w 1247775"/>
                <a:gd name="connsiteY526" fmla="*/ 953929 h 1857375"/>
                <a:gd name="connsiteX527" fmla="*/ 269081 w 1247775"/>
                <a:gd name="connsiteY527" fmla="*/ 953929 h 1857375"/>
                <a:gd name="connsiteX528" fmla="*/ 272891 w 1247775"/>
                <a:gd name="connsiteY528" fmla="*/ 952976 h 1857375"/>
                <a:gd name="connsiteX529" fmla="*/ 281464 w 1247775"/>
                <a:gd name="connsiteY529" fmla="*/ 970121 h 1857375"/>
                <a:gd name="connsiteX530" fmla="*/ 277654 w 1247775"/>
                <a:gd name="connsiteY530" fmla="*/ 970121 h 1857375"/>
                <a:gd name="connsiteX531" fmla="*/ 275749 w 1247775"/>
                <a:gd name="connsiteY531" fmla="*/ 970121 h 1857375"/>
                <a:gd name="connsiteX532" fmla="*/ 265271 w 1247775"/>
                <a:gd name="connsiteY532" fmla="*/ 959644 h 1857375"/>
                <a:gd name="connsiteX533" fmla="*/ 254794 w 1247775"/>
                <a:gd name="connsiteY533" fmla="*/ 970121 h 1857375"/>
                <a:gd name="connsiteX534" fmla="*/ 260509 w 1247775"/>
                <a:gd name="connsiteY534" fmla="*/ 979646 h 1857375"/>
                <a:gd name="connsiteX535" fmla="*/ 257651 w 1247775"/>
                <a:gd name="connsiteY535" fmla="*/ 986314 h 1857375"/>
                <a:gd name="connsiteX536" fmla="*/ 247174 w 1247775"/>
                <a:gd name="connsiteY536" fmla="*/ 982504 h 1857375"/>
                <a:gd name="connsiteX537" fmla="*/ 230029 w 1247775"/>
                <a:gd name="connsiteY537" fmla="*/ 966311 h 1857375"/>
                <a:gd name="connsiteX538" fmla="*/ 212884 w 1247775"/>
                <a:gd name="connsiteY538" fmla="*/ 983456 h 1857375"/>
                <a:gd name="connsiteX539" fmla="*/ 215741 w 1247775"/>
                <a:gd name="connsiteY539" fmla="*/ 992029 h 1857375"/>
                <a:gd name="connsiteX540" fmla="*/ 206216 w 1247775"/>
                <a:gd name="connsiteY540" fmla="*/ 1014889 h 1857375"/>
                <a:gd name="connsiteX541" fmla="*/ 207169 w 1247775"/>
                <a:gd name="connsiteY541" fmla="*/ 1022509 h 1857375"/>
                <a:gd name="connsiteX542" fmla="*/ 200501 w 1247775"/>
                <a:gd name="connsiteY542" fmla="*/ 1021556 h 1857375"/>
                <a:gd name="connsiteX543" fmla="*/ 195739 w 1247775"/>
                <a:gd name="connsiteY543" fmla="*/ 1022509 h 1857375"/>
                <a:gd name="connsiteX544" fmla="*/ 182404 w 1247775"/>
                <a:gd name="connsiteY544" fmla="*/ 1015841 h 1857375"/>
                <a:gd name="connsiteX545" fmla="*/ 165259 w 1247775"/>
                <a:gd name="connsiteY545" fmla="*/ 1032986 h 1857375"/>
                <a:gd name="connsiteX546" fmla="*/ 170974 w 1247775"/>
                <a:gd name="connsiteY546" fmla="*/ 1045369 h 1857375"/>
                <a:gd name="connsiteX547" fmla="*/ 170021 w 1247775"/>
                <a:gd name="connsiteY547" fmla="*/ 1051084 h 1857375"/>
                <a:gd name="connsiteX548" fmla="*/ 170974 w 1247775"/>
                <a:gd name="connsiteY548" fmla="*/ 1057751 h 1857375"/>
                <a:gd name="connsiteX549" fmla="*/ 164306 w 1247775"/>
                <a:gd name="connsiteY549" fmla="*/ 1073944 h 1857375"/>
                <a:gd name="connsiteX550" fmla="*/ 166211 w 1247775"/>
                <a:gd name="connsiteY550" fmla="*/ 1081564 h 1857375"/>
                <a:gd name="connsiteX551" fmla="*/ 162401 w 1247775"/>
                <a:gd name="connsiteY551" fmla="*/ 1081564 h 1857375"/>
                <a:gd name="connsiteX552" fmla="*/ 162401 w 1247775"/>
                <a:gd name="connsiteY552" fmla="*/ 1080611 h 1857375"/>
                <a:gd name="connsiteX553" fmla="*/ 161449 w 1247775"/>
                <a:gd name="connsiteY553" fmla="*/ 1074896 h 1857375"/>
                <a:gd name="connsiteX554" fmla="*/ 162401 w 1247775"/>
                <a:gd name="connsiteY554" fmla="*/ 1070134 h 1857375"/>
                <a:gd name="connsiteX555" fmla="*/ 147161 w 1247775"/>
                <a:gd name="connsiteY555" fmla="*/ 1054894 h 1857375"/>
                <a:gd name="connsiteX556" fmla="*/ 137636 w 1247775"/>
                <a:gd name="connsiteY556" fmla="*/ 1057751 h 1857375"/>
                <a:gd name="connsiteX557" fmla="*/ 116681 w 1247775"/>
                <a:gd name="connsiteY557" fmla="*/ 1080611 h 1857375"/>
                <a:gd name="connsiteX558" fmla="*/ 135731 w 1247775"/>
                <a:gd name="connsiteY558" fmla="*/ 1103471 h 1857375"/>
                <a:gd name="connsiteX559" fmla="*/ 132874 w 1247775"/>
                <a:gd name="connsiteY559" fmla="*/ 1115854 h 1857375"/>
                <a:gd name="connsiteX560" fmla="*/ 157639 w 1247775"/>
                <a:gd name="connsiteY560" fmla="*/ 1149191 h 1857375"/>
                <a:gd name="connsiteX561" fmla="*/ 151924 w 1247775"/>
                <a:gd name="connsiteY561" fmla="*/ 1148239 h 1857375"/>
                <a:gd name="connsiteX562" fmla="*/ 123349 w 1247775"/>
                <a:gd name="connsiteY562" fmla="*/ 1166336 h 1857375"/>
                <a:gd name="connsiteX563" fmla="*/ 102394 w 1247775"/>
                <a:gd name="connsiteY563" fmla="*/ 1157764 h 1857375"/>
                <a:gd name="connsiteX564" fmla="*/ 73819 w 1247775"/>
                <a:gd name="connsiteY564" fmla="*/ 1186339 h 1857375"/>
                <a:gd name="connsiteX565" fmla="*/ 85249 w 1247775"/>
                <a:gd name="connsiteY565" fmla="*/ 1209199 h 1857375"/>
                <a:gd name="connsiteX566" fmla="*/ 85249 w 1247775"/>
                <a:gd name="connsiteY566" fmla="*/ 1210151 h 1857375"/>
                <a:gd name="connsiteX567" fmla="*/ 96679 w 1247775"/>
                <a:gd name="connsiteY567" fmla="*/ 1222534 h 1857375"/>
                <a:gd name="connsiteX568" fmla="*/ 84296 w 1247775"/>
                <a:gd name="connsiteY568" fmla="*/ 1237774 h 1857375"/>
                <a:gd name="connsiteX569" fmla="*/ 100489 w 1247775"/>
                <a:gd name="connsiteY569" fmla="*/ 1253966 h 1857375"/>
                <a:gd name="connsiteX570" fmla="*/ 115729 w 1247775"/>
                <a:gd name="connsiteY570" fmla="*/ 1241584 h 1857375"/>
                <a:gd name="connsiteX571" fmla="*/ 139541 w 1247775"/>
                <a:gd name="connsiteY571" fmla="*/ 1256824 h 1857375"/>
                <a:gd name="connsiteX572" fmla="*/ 140494 w 1247775"/>
                <a:gd name="connsiteY572" fmla="*/ 1256824 h 1857375"/>
                <a:gd name="connsiteX573" fmla="*/ 140494 w 1247775"/>
                <a:gd name="connsiteY573" fmla="*/ 1257776 h 1857375"/>
                <a:gd name="connsiteX574" fmla="*/ 130016 w 1247775"/>
                <a:gd name="connsiteY574" fmla="*/ 1272064 h 1857375"/>
                <a:gd name="connsiteX575" fmla="*/ 110966 w 1247775"/>
                <a:gd name="connsiteY575" fmla="*/ 1267301 h 1857375"/>
                <a:gd name="connsiteX576" fmla="*/ 85249 w 1247775"/>
                <a:gd name="connsiteY576" fmla="*/ 1276826 h 1857375"/>
                <a:gd name="connsiteX577" fmla="*/ 77629 w 1247775"/>
                <a:gd name="connsiteY577" fmla="*/ 1273969 h 1857375"/>
                <a:gd name="connsiteX578" fmla="*/ 64294 w 1247775"/>
                <a:gd name="connsiteY578" fmla="*/ 1287304 h 1857375"/>
                <a:gd name="connsiteX579" fmla="*/ 64294 w 1247775"/>
                <a:gd name="connsiteY579" fmla="*/ 1290161 h 1857375"/>
                <a:gd name="connsiteX580" fmla="*/ 64294 w 1247775"/>
                <a:gd name="connsiteY580" fmla="*/ 1291114 h 1857375"/>
                <a:gd name="connsiteX581" fmla="*/ 59531 w 1247775"/>
                <a:gd name="connsiteY581" fmla="*/ 1290161 h 1857375"/>
                <a:gd name="connsiteX582" fmla="*/ 40481 w 1247775"/>
                <a:gd name="connsiteY582" fmla="*/ 1309211 h 1857375"/>
                <a:gd name="connsiteX583" fmla="*/ 59531 w 1247775"/>
                <a:gd name="connsiteY583" fmla="*/ 1328261 h 1857375"/>
                <a:gd name="connsiteX584" fmla="*/ 73819 w 1247775"/>
                <a:gd name="connsiteY584" fmla="*/ 1322546 h 1857375"/>
                <a:gd name="connsiteX585" fmla="*/ 111919 w 1247775"/>
                <a:gd name="connsiteY585" fmla="*/ 1348264 h 1857375"/>
                <a:gd name="connsiteX586" fmla="*/ 139541 w 1247775"/>
                <a:gd name="connsiteY586" fmla="*/ 1337786 h 1857375"/>
                <a:gd name="connsiteX587" fmla="*/ 136684 w 1247775"/>
                <a:gd name="connsiteY587" fmla="*/ 1345406 h 1857375"/>
                <a:gd name="connsiteX588" fmla="*/ 136684 w 1247775"/>
                <a:gd name="connsiteY588" fmla="*/ 1345406 h 1857375"/>
                <a:gd name="connsiteX589" fmla="*/ 116681 w 1247775"/>
                <a:gd name="connsiteY589" fmla="*/ 1373981 h 1857375"/>
                <a:gd name="connsiteX590" fmla="*/ 123349 w 1247775"/>
                <a:gd name="connsiteY590" fmla="*/ 1393031 h 1857375"/>
                <a:gd name="connsiteX591" fmla="*/ 113824 w 1247775"/>
                <a:gd name="connsiteY591" fmla="*/ 1390174 h 1857375"/>
                <a:gd name="connsiteX592" fmla="*/ 99536 w 1247775"/>
                <a:gd name="connsiteY592" fmla="*/ 1398746 h 1857375"/>
                <a:gd name="connsiteX593" fmla="*/ 98584 w 1247775"/>
                <a:gd name="connsiteY593" fmla="*/ 1398746 h 1857375"/>
                <a:gd name="connsiteX594" fmla="*/ 90964 w 1247775"/>
                <a:gd name="connsiteY594" fmla="*/ 1400651 h 1857375"/>
                <a:gd name="connsiteX595" fmla="*/ 59531 w 1247775"/>
                <a:gd name="connsiteY595" fmla="*/ 1384459 h 1857375"/>
                <a:gd name="connsiteX596" fmla="*/ 33814 w 1247775"/>
                <a:gd name="connsiteY596" fmla="*/ 1393984 h 1857375"/>
                <a:gd name="connsiteX597" fmla="*/ 32861 w 1247775"/>
                <a:gd name="connsiteY597" fmla="*/ 1393984 h 1857375"/>
                <a:gd name="connsiteX598" fmla="*/ 27146 w 1247775"/>
                <a:gd name="connsiteY598" fmla="*/ 1399699 h 1857375"/>
                <a:gd name="connsiteX599" fmla="*/ 27146 w 1247775"/>
                <a:gd name="connsiteY599" fmla="*/ 1400651 h 1857375"/>
                <a:gd name="connsiteX600" fmla="*/ 19526 w 1247775"/>
                <a:gd name="connsiteY600" fmla="*/ 1420654 h 1857375"/>
                <a:gd name="connsiteX601" fmla="*/ 7144 w 1247775"/>
                <a:gd name="connsiteY601" fmla="*/ 1437799 h 1857375"/>
                <a:gd name="connsiteX602" fmla="*/ 26194 w 1247775"/>
                <a:gd name="connsiteY602" fmla="*/ 1456849 h 1857375"/>
                <a:gd name="connsiteX603" fmla="*/ 34766 w 1247775"/>
                <a:gd name="connsiteY603" fmla="*/ 1454944 h 1857375"/>
                <a:gd name="connsiteX604" fmla="*/ 59531 w 1247775"/>
                <a:gd name="connsiteY604" fmla="*/ 1463516 h 1857375"/>
                <a:gd name="connsiteX605" fmla="*/ 98584 w 1247775"/>
                <a:gd name="connsiteY605" fmla="*/ 1429226 h 1857375"/>
                <a:gd name="connsiteX606" fmla="*/ 98584 w 1247775"/>
                <a:gd name="connsiteY606" fmla="*/ 1429226 h 1857375"/>
                <a:gd name="connsiteX607" fmla="*/ 110966 w 1247775"/>
                <a:gd name="connsiteY607" fmla="*/ 1422559 h 1857375"/>
                <a:gd name="connsiteX608" fmla="*/ 112871 w 1247775"/>
                <a:gd name="connsiteY608" fmla="*/ 1422559 h 1857375"/>
                <a:gd name="connsiteX609" fmla="*/ 129064 w 1247775"/>
                <a:gd name="connsiteY609" fmla="*/ 1406366 h 1857375"/>
                <a:gd name="connsiteX610" fmla="*/ 126206 w 1247775"/>
                <a:gd name="connsiteY610" fmla="*/ 1397794 h 1857375"/>
                <a:gd name="connsiteX611" fmla="*/ 146209 w 1247775"/>
                <a:gd name="connsiteY611" fmla="*/ 1405414 h 1857375"/>
                <a:gd name="connsiteX612" fmla="*/ 173831 w 1247775"/>
                <a:gd name="connsiteY612" fmla="*/ 1388269 h 1857375"/>
                <a:gd name="connsiteX613" fmla="*/ 176689 w 1247775"/>
                <a:gd name="connsiteY613" fmla="*/ 1388269 h 1857375"/>
                <a:gd name="connsiteX614" fmla="*/ 177641 w 1247775"/>
                <a:gd name="connsiteY614" fmla="*/ 1388269 h 1857375"/>
                <a:gd name="connsiteX615" fmla="*/ 212884 w 1247775"/>
                <a:gd name="connsiteY615" fmla="*/ 1410176 h 1857375"/>
                <a:gd name="connsiteX616" fmla="*/ 246221 w 1247775"/>
                <a:gd name="connsiteY616" fmla="*/ 1391126 h 1857375"/>
                <a:gd name="connsiteX617" fmla="*/ 247174 w 1247775"/>
                <a:gd name="connsiteY617" fmla="*/ 1391126 h 1857375"/>
                <a:gd name="connsiteX618" fmla="*/ 253841 w 1247775"/>
                <a:gd name="connsiteY618" fmla="*/ 1383506 h 1857375"/>
                <a:gd name="connsiteX619" fmla="*/ 250984 w 1247775"/>
                <a:gd name="connsiteY619" fmla="*/ 1377791 h 1857375"/>
                <a:gd name="connsiteX620" fmla="*/ 251936 w 1247775"/>
                <a:gd name="connsiteY620" fmla="*/ 1370171 h 1857375"/>
                <a:gd name="connsiteX621" fmla="*/ 212884 w 1247775"/>
                <a:gd name="connsiteY621" fmla="*/ 1331119 h 1857375"/>
                <a:gd name="connsiteX622" fmla="*/ 206216 w 1247775"/>
                <a:gd name="connsiteY622" fmla="*/ 1332071 h 1857375"/>
                <a:gd name="connsiteX623" fmla="*/ 199549 w 1247775"/>
                <a:gd name="connsiteY623" fmla="*/ 1331119 h 1857375"/>
                <a:gd name="connsiteX624" fmla="*/ 188119 w 1247775"/>
                <a:gd name="connsiteY624" fmla="*/ 1320641 h 1857375"/>
                <a:gd name="connsiteX625" fmla="*/ 176689 w 1247775"/>
                <a:gd name="connsiteY625" fmla="*/ 1332071 h 1857375"/>
                <a:gd name="connsiteX626" fmla="*/ 176689 w 1247775"/>
                <a:gd name="connsiteY626" fmla="*/ 1333024 h 1857375"/>
                <a:gd name="connsiteX627" fmla="*/ 165259 w 1247775"/>
                <a:gd name="connsiteY627" fmla="*/ 1329214 h 1857375"/>
                <a:gd name="connsiteX628" fmla="*/ 150019 w 1247775"/>
                <a:gd name="connsiteY628" fmla="*/ 1334929 h 1857375"/>
                <a:gd name="connsiteX629" fmla="*/ 147161 w 1247775"/>
                <a:gd name="connsiteY629" fmla="*/ 1333976 h 1857375"/>
                <a:gd name="connsiteX630" fmla="*/ 139541 w 1247775"/>
                <a:gd name="connsiteY630" fmla="*/ 1336834 h 1857375"/>
                <a:gd name="connsiteX631" fmla="*/ 150971 w 1247775"/>
                <a:gd name="connsiteY631" fmla="*/ 1308259 h 1857375"/>
                <a:gd name="connsiteX632" fmla="*/ 150019 w 1247775"/>
                <a:gd name="connsiteY632" fmla="*/ 1303496 h 1857375"/>
                <a:gd name="connsiteX633" fmla="*/ 151924 w 1247775"/>
                <a:gd name="connsiteY633" fmla="*/ 1303496 h 1857375"/>
                <a:gd name="connsiteX634" fmla="*/ 176689 w 1247775"/>
                <a:gd name="connsiteY634" fmla="*/ 1278731 h 1857375"/>
                <a:gd name="connsiteX635" fmla="*/ 153829 w 1247775"/>
                <a:gd name="connsiteY635" fmla="*/ 1254919 h 1857375"/>
                <a:gd name="connsiteX636" fmla="*/ 152876 w 1247775"/>
                <a:gd name="connsiteY636" fmla="*/ 1253014 h 1857375"/>
                <a:gd name="connsiteX637" fmla="*/ 156686 w 1247775"/>
                <a:gd name="connsiteY637" fmla="*/ 1249204 h 1857375"/>
                <a:gd name="connsiteX638" fmla="*/ 170021 w 1247775"/>
                <a:gd name="connsiteY638" fmla="*/ 1233011 h 1857375"/>
                <a:gd name="connsiteX639" fmla="*/ 168116 w 1247775"/>
                <a:gd name="connsiteY639" fmla="*/ 1224439 h 1857375"/>
                <a:gd name="connsiteX640" fmla="*/ 176689 w 1247775"/>
                <a:gd name="connsiteY640" fmla="*/ 1213961 h 1857375"/>
                <a:gd name="connsiteX641" fmla="*/ 170021 w 1247775"/>
                <a:gd name="connsiteY641" fmla="*/ 1204436 h 1857375"/>
                <a:gd name="connsiteX642" fmla="*/ 180499 w 1247775"/>
                <a:gd name="connsiteY642" fmla="*/ 1181576 h 1857375"/>
                <a:gd name="connsiteX643" fmla="*/ 158591 w 1247775"/>
                <a:gd name="connsiteY643" fmla="*/ 1152049 h 1857375"/>
                <a:gd name="connsiteX644" fmla="*/ 165259 w 1247775"/>
                <a:gd name="connsiteY644" fmla="*/ 1153001 h 1857375"/>
                <a:gd name="connsiteX645" fmla="*/ 169069 w 1247775"/>
                <a:gd name="connsiteY645" fmla="*/ 1153001 h 1857375"/>
                <a:gd name="connsiteX646" fmla="*/ 169069 w 1247775"/>
                <a:gd name="connsiteY646" fmla="*/ 1153001 h 1857375"/>
                <a:gd name="connsiteX647" fmla="*/ 177641 w 1247775"/>
                <a:gd name="connsiteY647" fmla="*/ 1161574 h 1857375"/>
                <a:gd name="connsiteX648" fmla="*/ 178594 w 1247775"/>
                <a:gd name="connsiteY648" fmla="*/ 1161574 h 1857375"/>
                <a:gd name="connsiteX649" fmla="*/ 178594 w 1247775"/>
                <a:gd name="connsiteY649" fmla="*/ 1162526 h 1857375"/>
                <a:gd name="connsiteX650" fmla="*/ 188119 w 1247775"/>
                <a:gd name="connsiteY650" fmla="*/ 1180624 h 1857375"/>
                <a:gd name="connsiteX651" fmla="*/ 185261 w 1247775"/>
                <a:gd name="connsiteY651" fmla="*/ 1193006 h 1857375"/>
                <a:gd name="connsiteX652" fmla="*/ 210026 w 1247775"/>
                <a:gd name="connsiteY652" fmla="*/ 1221581 h 1857375"/>
                <a:gd name="connsiteX653" fmla="*/ 205264 w 1247775"/>
                <a:gd name="connsiteY653" fmla="*/ 1229201 h 1857375"/>
                <a:gd name="connsiteX654" fmla="*/ 213836 w 1247775"/>
                <a:gd name="connsiteY654" fmla="*/ 1237774 h 1857375"/>
                <a:gd name="connsiteX655" fmla="*/ 222409 w 1247775"/>
                <a:gd name="connsiteY655" fmla="*/ 1229201 h 1857375"/>
                <a:gd name="connsiteX656" fmla="*/ 217646 w 1247775"/>
                <a:gd name="connsiteY656" fmla="*/ 1221581 h 1857375"/>
                <a:gd name="connsiteX657" fmla="*/ 219551 w 1247775"/>
                <a:gd name="connsiteY657" fmla="*/ 1221581 h 1857375"/>
                <a:gd name="connsiteX658" fmla="*/ 226219 w 1247775"/>
                <a:gd name="connsiteY658" fmla="*/ 1223486 h 1857375"/>
                <a:gd name="connsiteX659" fmla="*/ 239554 w 1247775"/>
                <a:gd name="connsiteY659" fmla="*/ 1210151 h 1857375"/>
                <a:gd name="connsiteX660" fmla="*/ 239554 w 1247775"/>
                <a:gd name="connsiteY660" fmla="*/ 1209199 h 1857375"/>
                <a:gd name="connsiteX661" fmla="*/ 244316 w 1247775"/>
                <a:gd name="connsiteY661" fmla="*/ 1196816 h 1857375"/>
                <a:gd name="connsiteX662" fmla="*/ 246221 w 1247775"/>
                <a:gd name="connsiteY662" fmla="*/ 1196816 h 1857375"/>
                <a:gd name="connsiteX663" fmla="*/ 254794 w 1247775"/>
                <a:gd name="connsiteY663" fmla="*/ 1188244 h 1857375"/>
                <a:gd name="connsiteX664" fmla="*/ 250984 w 1247775"/>
                <a:gd name="connsiteY664" fmla="*/ 1181576 h 1857375"/>
                <a:gd name="connsiteX665" fmla="*/ 259556 w 1247775"/>
                <a:gd name="connsiteY665" fmla="*/ 1172051 h 1857375"/>
                <a:gd name="connsiteX666" fmla="*/ 252889 w 1247775"/>
                <a:gd name="connsiteY666" fmla="*/ 1162526 h 1857375"/>
                <a:gd name="connsiteX667" fmla="*/ 255746 w 1247775"/>
                <a:gd name="connsiteY667" fmla="*/ 1153001 h 1857375"/>
                <a:gd name="connsiteX668" fmla="*/ 239554 w 1247775"/>
                <a:gd name="connsiteY668" fmla="*/ 1136809 h 1857375"/>
                <a:gd name="connsiteX669" fmla="*/ 223361 w 1247775"/>
                <a:gd name="connsiteY669" fmla="*/ 1153001 h 1857375"/>
                <a:gd name="connsiteX670" fmla="*/ 239554 w 1247775"/>
                <a:gd name="connsiteY670" fmla="*/ 1169194 h 1857375"/>
                <a:gd name="connsiteX671" fmla="*/ 240506 w 1247775"/>
                <a:gd name="connsiteY671" fmla="*/ 1169194 h 1857375"/>
                <a:gd name="connsiteX672" fmla="*/ 239554 w 1247775"/>
                <a:gd name="connsiteY672" fmla="*/ 1172051 h 1857375"/>
                <a:gd name="connsiteX673" fmla="*/ 244316 w 1247775"/>
                <a:gd name="connsiteY673" fmla="*/ 1180624 h 1857375"/>
                <a:gd name="connsiteX674" fmla="*/ 241459 w 1247775"/>
                <a:gd name="connsiteY674" fmla="*/ 1181576 h 1857375"/>
                <a:gd name="connsiteX675" fmla="*/ 223361 w 1247775"/>
                <a:gd name="connsiteY675" fmla="*/ 1165384 h 1857375"/>
                <a:gd name="connsiteX676" fmla="*/ 223361 w 1247775"/>
                <a:gd name="connsiteY676" fmla="*/ 1162526 h 1857375"/>
                <a:gd name="connsiteX677" fmla="*/ 201454 w 1247775"/>
                <a:gd name="connsiteY677" fmla="*/ 1140619 h 1857375"/>
                <a:gd name="connsiteX678" fmla="*/ 190976 w 1247775"/>
                <a:gd name="connsiteY678" fmla="*/ 1143476 h 1857375"/>
                <a:gd name="connsiteX679" fmla="*/ 201454 w 1247775"/>
                <a:gd name="connsiteY679" fmla="*/ 1118711 h 1857375"/>
                <a:gd name="connsiteX680" fmla="*/ 200501 w 1247775"/>
                <a:gd name="connsiteY680" fmla="*/ 1111091 h 1857375"/>
                <a:gd name="connsiteX681" fmla="*/ 205264 w 1247775"/>
                <a:gd name="connsiteY681" fmla="*/ 1105376 h 1857375"/>
                <a:gd name="connsiteX682" fmla="*/ 199549 w 1247775"/>
                <a:gd name="connsiteY682" fmla="*/ 1099661 h 1857375"/>
                <a:gd name="connsiteX683" fmla="*/ 196691 w 1247775"/>
                <a:gd name="connsiteY683" fmla="*/ 1100614 h 1857375"/>
                <a:gd name="connsiteX684" fmla="*/ 193834 w 1247775"/>
                <a:gd name="connsiteY684" fmla="*/ 1096804 h 1857375"/>
                <a:gd name="connsiteX685" fmla="*/ 207169 w 1247775"/>
                <a:gd name="connsiteY685" fmla="*/ 1081564 h 1857375"/>
                <a:gd name="connsiteX686" fmla="*/ 228124 w 1247775"/>
                <a:gd name="connsiteY686" fmla="*/ 1052989 h 1857375"/>
                <a:gd name="connsiteX687" fmla="*/ 227171 w 1247775"/>
                <a:gd name="connsiteY687" fmla="*/ 1048226 h 1857375"/>
                <a:gd name="connsiteX688" fmla="*/ 236696 w 1247775"/>
                <a:gd name="connsiteY688" fmla="*/ 1050131 h 1857375"/>
                <a:gd name="connsiteX689" fmla="*/ 257651 w 1247775"/>
                <a:gd name="connsiteY689" fmla="*/ 1042511 h 1857375"/>
                <a:gd name="connsiteX690" fmla="*/ 263366 w 1247775"/>
                <a:gd name="connsiteY690" fmla="*/ 1043464 h 1857375"/>
                <a:gd name="connsiteX691" fmla="*/ 282416 w 1247775"/>
                <a:gd name="connsiteY691" fmla="*/ 1024414 h 1857375"/>
                <a:gd name="connsiteX692" fmla="*/ 279559 w 1247775"/>
                <a:gd name="connsiteY692" fmla="*/ 1013936 h 1857375"/>
                <a:gd name="connsiteX693" fmla="*/ 295751 w 1247775"/>
                <a:gd name="connsiteY693" fmla="*/ 1000601 h 1857375"/>
                <a:gd name="connsiteX694" fmla="*/ 294799 w 1247775"/>
                <a:gd name="connsiteY694" fmla="*/ 1006316 h 1857375"/>
                <a:gd name="connsiteX695" fmla="*/ 294799 w 1247775"/>
                <a:gd name="connsiteY695" fmla="*/ 1009174 h 1857375"/>
                <a:gd name="connsiteX696" fmla="*/ 293846 w 1247775"/>
                <a:gd name="connsiteY696" fmla="*/ 1015841 h 1857375"/>
                <a:gd name="connsiteX697" fmla="*/ 297656 w 1247775"/>
                <a:gd name="connsiteY697" fmla="*/ 1026319 h 1857375"/>
                <a:gd name="connsiteX698" fmla="*/ 284321 w 1247775"/>
                <a:gd name="connsiteY698" fmla="*/ 1051084 h 1857375"/>
                <a:gd name="connsiteX699" fmla="*/ 284321 w 1247775"/>
                <a:gd name="connsiteY699" fmla="*/ 1052989 h 1857375"/>
                <a:gd name="connsiteX700" fmla="*/ 280511 w 1247775"/>
                <a:gd name="connsiteY700" fmla="*/ 1052036 h 1857375"/>
                <a:gd name="connsiteX701" fmla="*/ 268129 w 1247775"/>
                <a:gd name="connsiteY701" fmla="*/ 1064419 h 1857375"/>
                <a:gd name="connsiteX702" fmla="*/ 277654 w 1247775"/>
                <a:gd name="connsiteY702" fmla="*/ 1075849 h 1857375"/>
                <a:gd name="connsiteX703" fmla="*/ 277654 w 1247775"/>
                <a:gd name="connsiteY703" fmla="*/ 1076801 h 1857375"/>
                <a:gd name="connsiteX704" fmla="*/ 295751 w 1247775"/>
                <a:gd name="connsiteY704" fmla="*/ 1094899 h 1857375"/>
                <a:gd name="connsiteX705" fmla="*/ 303371 w 1247775"/>
                <a:gd name="connsiteY705" fmla="*/ 1092994 h 1857375"/>
                <a:gd name="connsiteX706" fmla="*/ 300514 w 1247775"/>
                <a:gd name="connsiteY706" fmla="*/ 1100614 h 1857375"/>
                <a:gd name="connsiteX707" fmla="*/ 304324 w 1247775"/>
                <a:gd name="connsiteY707" fmla="*/ 1110139 h 1857375"/>
                <a:gd name="connsiteX708" fmla="*/ 303371 w 1247775"/>
                <a:gd name="connsiteY708" fmla="*/ 1110139 h 1857375"/>
                <a:gd name="connsiteX709" fmla="*/ 270986 w 1247775"/>
                <a:gd name="connsiteY709" fmla="*/ 1142524 h 1857375"/>
                <a:gd name="connsiteX710" fmla="*/ 285274 w 1247775"/>
                <a:gd name="connsiteY710" fmla="*/ 1169194 h 1857375"/>
                <a:gd name="connsiteX711" fmla="*/ 288131 w 1247775"/>
                <a:gd name="connsiteY711" fmla="*/ 1174909 h 1857375"/>
                <a:gd name="connsiteX712" fmla="*/ 280511 w 1247775"/>
                <a:gd name="connsiteY712" fmla="*/ 1193959 h 1857375"/>
                <a:gd name="connsiteX713" fmla="*/ 266224 w 1247775"/>
                <a:gd name="connsiteY713" fmla="*/ 1210151 h 1857375"/>
                <a:gd name="connsiteX714" fmla="*/ 269081 w 1247775"/>
                <a:gd name="connsiteY714" fmla="*/ 1218724 h 1857375"/>
                <a:gd name="connsiteX715" fmla="*/ 258604 w 1247775"/>
                <a:gd name="connsiteY715" fmla="*/ 1216819 h 1857375"/>
                <a:gd name="connsiteX716" fmla="*/ 227171 w 1247775"/>
                <a:gd name="connsiteY716" fmla="*/ 1248251 h 1857375"/>
                <a:gd name="connsiteX717" fmla="*/ 258604 w 1247775"/>
                <a:gd name="connsiteY717" fmla="*/ 1279684 h 1857375"/>
                <a:gd name="connsiteX718" fmla="*/ 285274 w 1247775"/>
                <a:gd name="connsiteY718" fmla="*/ 1264444 h 1857375"/>
                <a:gd name="connsiteX719" fmla="*/ 293846 w 1247775"/>
                <a:gd name="connsiteY719" fmla="*/ 1266349 h 1857375"/>
                <a:gd name="connsiteX720" fmla="*/ 316706 w 1247775"/>
                <a:gd name="connsiteY720" fmla="*/ 1253966 h 1857375"/>
                <a:gd name="connsiteX721" fmla="*/ 321469 w 1247775"/>
                <a:gd name="connsiteY721" fmla="*/ 1249204 h 1857375"/>
                <a:gd name="connsiteX722" fmla="*/ 326231 w 1247775"/>
                <a:gd name="connsiteY722" fmla="*/ 1263491 h 1857375"/>
                <a:gd name="connsiteX723" fmla="*/ 326231 w 1247775"/>
                <a:gd name="connsiteY723" fmla="*/ 1264444 h 1857375"/>
                <a:gd name="connsiteX724" fmla="*/ 328136 w 1247775"/>
                <a:gd name="connsiteY724" fmla="*/ 1275874 h 1857375"/>
                <a:gd name="connsiteX725" fmla="*/ 322421 w 1247775"/>
                <a:gd name="connsiteY725" fmla="*/ 1285399 h 1857375"/>
                <a:gd name="connsiteX726" fmla="*/ 310991 w 1247775"/>
                <a:gd name="connsiteY726" fmla="*/ 1279684 h 1857375"/>
                <a:gd name="connsiteX727" fmla="*/ 304324 w 1247775"/>
                <a:gd name="connsiteY727" fmla="*/ 1273016 h 1857375"/>
                <a:gd name="connsiteX728" fmla="*/ 297656 w 1247775"/>
                <a:gd name="connsiteY728" fmla="*/ 1279684 h 1857375"/>
                <a:gd name="connsiteX729" fmla="*/ 299561 w 1247775"/>
                <a:gd name="connsiteY729" fmla="*/ 1284446 h 1857375"/>
                <a:gd name="connsiteX730" fmla="*/ 294799 w 1247775"/>
                <a:gd name="connsiteY730" fmla="*/ 1296829 h 1857375"/>
                <a:gd name="connsiteX731" fmla="*/ 298609 w 1247775"/>
                <a:gd name="connsiteY731" fmla="*/ 1307306 h 1857375"/>
                <a:gd name="connsiteX732" fmla="*/ 298609 w 1247775"/>
                <a:gd name="connsiteY732" fmla="*/ 1307306 h 1857375"/>
                <a:gd name="connsiteX733" fmla="*/ 308134 w 1247775"/>
                <a:gd name="connsiteY733" fmla="*/ 1316831 h 1857375"/>
                <a:gd name="connsiteX734" fmla="*/ 314801 w 1247775"/>
                <a:gd name="connsiteY734" fmla="*/ 1313974 h 1857375"/>
                <a:gd name="connsiteX735" fmla="*/ 328136 w 1247775"/>
                <a:gd name="connsiteY735" fmla="*/ 1302544 h 1857375"/>
                <a:gd name="connsiteX736" fmla="*/ 343376 w 1247775"/>
                <a:gd name="connsiteY736" fmla="*/ 1310164 h 1857375"/>
                <a:gd name="connsiteX737" fmla="*/ 353854 w 1247775"/>
                <a:gd name="connsiteY737" fmla="*/ 1306354 h 1857375"/>
                <a:gd name="connsiteX738" fmla="*/ 353854 w 1247775"/>
                <a:gd name="connsiteY738" fmla="*/ 1307306 h 1857375"/>
                <a:gd name="connsiteX739" fmla="*/ 369094 w 1247775"/>
                <a:gd name="connsiteY739" fmla="*/ 1322546 h 1857375"/>
                <a:gd name="connsiteX740" fmla="*/ 376714 w 1247775"/>
                <a:gd name="connsiteY740" fmla="*/ 1320641 h 1857375"/>
                <a:gd name="connsiteX741" fmla="*/ 384334 w 1247775"/>
                <a:gd name="connsiteY741" fmla="*/ 1323499 h 1857375"/>
                <a:gd name="connsiteX742" fmla="*/ 396716 w 1247775"/>
                <a:gd name="connsiteY742" fmla="*/ 1311116 h 1857375"/>
                <a:gd name="connsiteX743" fmla="*/ 396716 w 1247775"/>
                <a:gd name="connsiteY743" fmla="*/ 1309211 h 1857375"/>
                <a:gd name="connsiteX744" fmla="*/ 406241 w 1247775"/>
                <a:gd name="connsiteY744" fmla="*/ 1293971 h 1857375"/>
                <a:gd name="connsiteX745" fmla="*/ 397669 w 1247775"/>
                <a:gd name="connsiteY745" fmla="*/ 1278731 h 1857375"/>
                <a:gd name="connsiteX746" fmla="*/ 397669 w 1247775"/>
                <a:gd name="connsiteY746" fmla="*/ 1278731 h 1857375"/>
                <a:gd name="connsiteX747" fmla="*/ 404336 w 1247775"/>
                <a:gd name="connsiteY747" fmla="*/ 1280636 h 1857375"/>
                <a:gd name="connsiteX748" fmla="*/ 408146 w 1247775"/>
                <a:gd name="connsiteY748" fmla="*/ 1279684 h 1857375"/>
                <a:gd name="connsiteX749" fmla="*/ 421481 w 1247775"/>
                <a:gd name="connsiteY749" fmla="*/ 1288256 h 1857375"/>
                <a:gd name="connsiteX750" fmla="*/ 437674 w 1247775"/>
                <a:gd name="connsiteY750" fmla="*/ 1296829 h 1857375"/>
                <a:gd name="connsiteX751" fmla="*/ 456724 w 1247775"/>
                <a:gd name="connsiteY751" fmla="*/ 1277779 h 1857375"/>
                <a:gd name="connsiteX752" fmla="*/ 456724 w 1247775"/>
                <a:gd name="connsiteY752" fmla="*/ 1276826 h 1857375"/>
                <a:gd name="connsiteX753" fmla="*/ 471011 w 1247775"/>
                <a:gd name="connsiteY753" fmla="*/ 1284446 h 1857375"/>
                <a:gd name="connsiteX754" fmla="*/ 485299 w 1247775"/>
                <a:gd name="connsiteY754" fmla="*/ 1291114 h 1857375"/>
                <a:gd name="connsiteX755" fmla="*/ 499586 w 1247775"/>
                <a:gd name="connsiteY755" fmla="*/ 1283494 h 1857375"/>
                <a:gd name="connsiteX756" fmla="*/ 500539 w 1247775"/>
                <a:gd name="connsiteY756" fmla="*/ 1284446 h 1857375"/>
                <a:gd name="connsiteX757" fmla="*/ 498634 w 1247775"/>
                <a:gd name="connsiteY757" fmla="*/ 1286351 h 1857375"/>
                <a:gd name="connsiteX758" fmla="*/ 491014 w 1247775"/>
                <a:gd name="connsiteY758" fmla="*/ 1297781 h 1857375"/>
                <a:gd name="connsiteX759" fmla="*/ 483394 w 1247775"/>
                <a:gd name="connsiteY759" fmla="*/ 1313974 h 1857375"/>
                <a:gd name="connsiteX760" fmla="*/ 477679 w 1247775"/>
                <a:gd name="connsiteY760" fmla="*/ 1317784 h 1857375"/>
                <a:gd name="connsiteX761" fmla="*/ 471011 w 1247775"/>
                <a:gd name="connsiteY761" fmla="*/ 1315879 h 1857375"/>
                <a:gd name="connsiteX762" fmla="*/ 457676 w 1247775"/>
                <a:gd name="connsiteY762" fmla="*/ 1329214 h 1857375"/>
                <a:gd name="connsiteX763" fmla="*/ 471011 w 1247775"/>
                <a:gd name="connsiteY763" fmla="*/ 1342549 h 1857375"/>
                <a:gd name="connsiteX764" fmla="*/ 475774 w 1247775"/>
                <a:gd name="connsiteY764" fmla="*/ 1341596 h 1857375"/>
                <a:gd name="connsiteX765" fmla="*/ 475774 w 1247775"/>
                <a:gd name="connsiteY765" fmla="*/ 1341596 h 1857375"/>
                <a:gd name="connsiteX766" fmla="*/ 451961 w 1247775"/>
                <a:gd name="connsiteY766" fmla="*/ 1361599 h 1857375"/>
                <a:gd name="connsiteX767" fmla="*/ 444341 w 1247775"/>
                <a:gd name="connsiteY767" fmla="*/ 1356836 h 1857375"/>
                <a:gd name="connsiteX768" fmla="*/ 446246 w 1247775"/>
                <a:gd name="connsiteY768" fmla="*/ 1349216 h 1857375"/>
                <a:gd name="connsiteX769" fmla="*/ 430054 w 1247775"/>
                <a:gd name="connsiteY769" fmla="*/ 1333024 h 1857375"/>
                <a:gd name="connsiteX770" fmla="*/ 417671 w 1247775"/>
                <a:gd name="connsiteY770" fmla="*/ 1337786 h 1857375"/>
                <a:gd name="connsiteX771" fmla="*/ 408146 w 1247775"/>
                <a:gd name="connsiteY771" fmla="*/ 1333024 h 1857375"/>
                <a:gd name="connsiteX772" fmla="*/ 395764 w 1247775"/>
                <a:gd name="connsiteY772" fmla="*/ 1345406 h 1857375"/>
                <a:gd name="connsiteX773" fmla="*/ 401479 w 1247775"/>
                <a:gd name="connsiteY773" fmla="*/ 1355884 h 1857375"/>
                <a:gd name="connsiteX774" fmla="*/ 386239 w 1247775"/>
                <a:gd name="connsiteY774" fmla="*/ 1375886 h 1857375"/>
                <a:gd name="connsiteX775" fmla="*/ 386239 w 1247775"/>
                <a:gd name="connsiteY775" fmla="*/ 1379696 h 1857375"/>
                <a:gd name="connsiteX776" fmla="*/ 384334 w 1247775"/>
                <a:gd name="connsiteY776" fmla="*/ 1387316 h 1857375"/>
                <a:gd name="connsiteX777" fmla="*/ 379571 w 1247775"/>
                <a:gd name="connsiteY777" fmla="*/ 1394936 h 1857375"/>
                <a:gd name="connsiteX778" fmla="*/ 378619 w 1247775"/>
                <a:gd name="connsiteY778" fmla="*/ 1394936 h 1857375"/>
                <a:gd name="connsiteX779" fmla="*/ 378619 w 1247775"/>
                <a:gd name="connsiteY779" fmla="*/ 1394936 h 1857375"/>
                <a:gd name="connsiteX780" fmla="*/ 379571 w 1247775"/>
                <a:gd name="connsiteY780" fmla="*/ 1389221 h 1857375"/>
                <a:gd name="connsiteX781" fmla="*/ 379571 w 1247775"/>
                <a:gd name="connsiteY781" fmla="*/ 1386364 h 1857375"/>
                <a:gd name="connsiteX782" fmla="*/ 386239 w 1247775"/>
                <a:gd name="connsiteY782" fmla="*/ 1373981 h 1857375"/>
                <a:gd name="connsiteX783" fmla="*/ 371951 w 1247775"/>
                <a:gd name="connsiteY783" fmla="*/ 1359694 h 1857375"/>
                <a:gd name="connsiteX784" fmla="*/ 360521 w 1247775"/>
                <a:gd name="connsiteY784" fmla="*/ 1365409 h 1857375"/>
                <a:gd name="connsiteX785" fmla="*/ 354806 w 1247775"/>
                <a:gd name="connsiteY785" fmla="*/ 1364456 h 1857375"/>
                <a:gd name="connsiteX786" fmla="*/ 339566 w 1247775"/>
                <a:gd name="connsiteY786" fmla="*/ 1370171 h 1857375"/>
                <a:gd name="connsiteX787" fmla="*/ 330041 w 1247775"/>
                <a:gd name="connsiteY787" fmla="*/ 1365409 h 1857375"/>
                <a:gd name="connsiteX788" fmla="*/ 318611 w 1247775"/>
                <a:gd name="connsiteY788" fmla="*/ 1373981 h 1857375"/>
                <a:gd name="connsiteX789" fmla="*/ 313849 w 1247775"/>
                <a:gd name="connsiteY789" fmla="*/ 1377791 h 1857375"/>
                <a:gd name="connsiteX790" fmla="*/ 308134 w 1247775"/>
                <a:gd name="connsiteY790" fmla="*/ 1376839 h 1857375"/>
                <a:gd name="connsiteX791" fmla="*/ 295751 w 1247775"/>
                <a:gd name="connsiteY791" fmla="*/ 1389221 h 1857375"/>
                <a:gd name="connsiteX792" fmla="*/ 308134 w 1247775"/>
                <a:gd name="connsiteY792" fmla="*/ 1401604 h 1857375"/>
                <a:gd name="connsiteX793" fmla="*/ 320516 w 1247775"/>
                <a:gd name="connsiteY793" fmla="*/ 1390174 h 1857375"/>
                <a:gd name="connsiteX794" fmla="*/ 320516 w 1247775"/>
                <a:gd name="connsiteY794" fmla="*/ 1390174 h 1857375"/>
                <a:gd name="connsiteX795" fmla="*/ 325279 w 1247775"/>
                <a:gd name="connsiteY795" fmla="*/ 1388269 h 1857375"/>
                <a:gd name="connsiteX796" fmla="*/ 329089 w 1247775"/>
                <a:gd name="connsiteY796" fmla="*/ 1389221 h 1857375"/>
                <a:gd name="connsiteX797" fmla="*/ 329089 w 1247775"/>
                <a:gd name="connsiteY797" fmla="*/ 1390174 h 1857375"/>
                <a:gd name="connsiteX798" fmla="*/ 347186 w 1247775"/>
                <a:gd name="connsiteY798" fmla="*/ 1413986 h 1857375"/>
                <a:gd name="connsiteX799" fmla="*/ 346234 w 1247775"/>
                <a:gd name="connsiteY799" fmla="*/ 1417796 h 1857375"/>
                <a:gd name="connsiteX800" fmla="*/ 347186 w 1247775"/>
                <a:gd name="connsiteY800" fmla="*/ 1420654 h 1857375"/>
                <a:gd name="connsiteX801" fmla="*/ 343376 w 1247775"/>
                <a:gd name="connsiteY801" fmla="*/ 1433036 h 1857375"/>
                <a:gd name="connsiteX802" fmla="*/ 347186 w 1247775"/>
                <a:gd name="connsiteY802" fmla="*/ 1446371 h 1857375"/>
                <a:gd name="connsiteX803" fmla="*/ 334804 w 1247775"/>
                <a:gd name="connsiteY803" fmla="*/ 1461611 h 1857375"/>
                <a:gd name="connsiteX804" fmla="*/ 350044 w 1247775"/>
                <a:gd name="connsiteY804" fmla="*/ 1476851 h 1857375"/>
                <a:gd name="connsiteX805" fmla="*/ 359569 w 1247775"/>
                <a:gd name="connsiteY805" fmla="*/ 1473994 h 1857375"/>
                <a:gd name="connsiteX806" fmla="*/ 377666 w 1247775"/>
                <a:gd name="connsiteY806" fmla="*/ 1486376 h 1857375"/>
                <a:gd name="connsiteX807" fmla="*/ 388144 w 1247775"/>
                <a:gd name="connsiteY807" fmla="*/ 1492091 h 1857375"/>
                <a:gd name="connsiteX808" fmla="*/ 400526 w 1247775"/>
                <a:gd name="connsiteY808" fmla="*/ 1479709 h 1857375"/>
                <a:gd name="connsiteX809" fmla="*/ 400526 w 1247775"/>
                <a:gd name="connsiteY809" fmla="*/ 1478756 h 1857375"/>
                <a:gd name="connsiteX810" fmla="*/ 408146 w 1247775"/>
                <a:gd name="connsiteY810" fmla="*/ 1460659 h 1857375"/>
                <a:gd name="connsiteX811" fmla="*/ 396716 w 1247775"/>
                <a:gd name="connsiteY811" fmla="*/ 1438751 h 1857375"/>
                <a:gd name="connsiteX812" fmla="*/ 397669 w 1247775"/>
                <a:gd name="connsiteY812" fmla="*/ 1433989 h 1857375"/>
                <a:gd name="connsiteX813" fmla="*/ 395764 w 1247775"/>
                <a:gd name="connsiteY813" fmla="*/ 1425416 h 1857375"/>
                <a:gd name="connsiteX814" fmla="*/ 396716 w 1247775"/>
                <a:gd name="connsiteY814" fmla="*/ 1420654 h 1857375"/>
                <a:gd name="connsiteX815" fmla="*/ 396716 w 1247775"/>
                <a:gd name="connsiteY815" fmla="*/ 1420654 h 1857375"/>
                <a:gd name="connsiteX816" fmla="*/ 399574 w 1247775"/>
                <a:gd name="connsiteY816" fmla="*/ 1423511 h 1857375"/>
                <a:gd name="connsiteX817" fmla="*/ 395764 w 1247775"/>
                <a:gd name="connsiteY817" fmla="*/ 1431131 h 1857375"/>
                <a:gd name="connsiteX818" fmla="*/ 406241 w 1247775"/>
                <a:gd name="connsiteY818" fmla="*/ 1441609 h 1857375"/>
                <a:gd name="connsiteX819" fmla="*/ 416719 w 1247775"/>
                <a:gd name="connsiteY819" fmla="*/ 1432084 h 1857375"/>
                <a:gd name="connsiteX820" fmla="*/ 422434 w 1247775"/>
                <a:gd name="connsiteY820" fmla="*/ 1433036 h 1857375"/>
                <a:gd name="connsiteX821" fmla="*/ 420529 w 1247775"/>
                <a:gd name="connsiteY821" fmla="*/ 1440656 h 1857375"/>
                <a:gd name="connsiteX822" fmla="*/ 427196 w 1247775"/>
                <a:gd name="connsiteY822" fmla="*/ 1454944 h 1857375"/>
                <a:gd name="connsiteX823" fmla="*/ 417671 w 1247775"/>
                <a:gd name="connsiteY823" fmla="*/ 1471136 h 1857375"/>
                <a:gd name="connsiteX824" fmla="*/ 419576 w 1247775"/>
                <a:gd name="connsiteY824" fmla="*/ 1478756 h 1857375"/>
                <a:gd name="connsiteX825" fmla="*/ 408146 w 1247775"/>
                <a:gd name="connsiteY825" fmla="*/ 1490186 h 1857375"/>
                <a:gd name="connsiteX826" fmla="*/ 411956 w 1247775"/>
                <a:gd name="connsiteY826" fmla="*/ 1498759 h 1857375"/>
                <a:gd name="connsiteX827" fmla="*/ 411004 w 1247775"/>
                <a:gd name="connsiteY827" fmla="*/ 1502569 h 1857375"/>
                <a:gd name="connsiteX828" fmla="*/ 404336 w 1247775"/>
                <a:gd name="connsiteY828" fmla="*/ 1500664 h 1857375"/>
                <a:gd name="connsiteX829" fmla="*/ 393859 w 1247775"/>
                <a:gd name="connsiteY829" fmla="*/ 1511141 h 1857375"/>
                <a:gd name="connsiteX830" fmla="*/ 399574 w 1247775"/>
                <a:gd name="connsiteY830" fmla="*/ 1519714 h 1857375"/>
                <a:gd name="connsiteX831" fmla="*/ 387191 w 1247775"/>
                <a:gd name="connsiteY831" fmla="*/ 1535906 h 1857375"/>
                <a:gd name="connsiteX832" fmla="*/ 389096 w 1247775"/>
                <a:gd name="connsiteY832" fmla="*/ 1544479 h 1857375"/>
                <a:gd name="connsiteX833" fmla="*/ 384334 w 1247775"/>
                <a:gd name="connsiteY833" fmla="*/ 1545431 h 1857375"/>
                <a:gd name="connsiteX834" fmla="*/ 367189 w 1247775"/>
                <a:gd name="connsiteY834" fmla="*/ 1530191 h 1857375"/>
                <a:gd name="connsiteX835" fmla="*/ 350044 w 1247775"/>
                <a:gd name="connsiteY835" fmla="*/ 1547336 h 1857375"/>
                <a:gd name="connsiteX836" fmla="*/ 361474 w 1247775"/>
                <a:gd name="connsiteY836" fmla="*/ 1563529 h 1857375"/>
                <a:gd name="connsiteX837" fmla="*/ 359569 w 1247775"/>
                <a:gd name="connsiteY837" fmla="*/ 1568291 h 1857375"/>
                <a:gd name="connsiteX838" fmla="*/ 352901 w 1247775"/>
                <a:gd name="connsiteY838" fmla="*/ 1565434 h 1857375"/>
                <a:gd name="connsiteX839" fmla="*/ 344329 w 1247775"/>
                <a:gd name="connsiteY839" fmla="*/ 1574006 h 1857375"/>
                <a:gd name="connsiteX840" fmla="*/ 346234 w 1247775"/>
                <a:gd name="connsiteY840" fmla="*/ 1578769 h 1857375"/>
                <a:gd name="connsiteX841" fmla="*/ 338614 w 1247775"/>
                <a:gd name="connsiteY841" fmla="*/ 1594961 h 1857375"/>
                <a:gd name="connsiteX842" fmla="*/ 357664 w 1247775"/>
                <a:gd name="connsiteY842" fmla="*/ 1615916 h 1857375"/>
                <a:gd name="connsiteX843" fmla="*/ 361474 w 1247775"/>
                <a:gd name="connsiteY843" fmla="*/ 1620679 h 1857375"/>
                <a:gd name="connsiteX844" fmla="*/ 375761 w 1247775"/>
                <a:gd name="connsiteY844" fmla="*/ 1637824 h 1857375"/>
                <a:gd name="connsiteX845" fmla="*/ 376714 w 1247775"/>
                <a:gd name="connsiteY845" fmla="*/ 1640681 h 1857375"/>
                <a:gd name="connsiteX846" fmla="*/ 355759 w 1247775"/>
                <a:gd name="connsiteY846" fmla="*/ 1662589 h 1857375"/>
                <a:gd name="connsiteX847" fmla="*/ 347186 w 1247775"/>
                <a:gd name="connsiteY847" fmla="*/ 1657826 h 1857375"/>
                <a:gd name="connsiteX848" fmla="*/ 358616 w 1247775"/>
                <a:gd name="connsiteY848" fmla="*/ 1637824 h 1857375"/>
                <a:gd name="connsiteX849" fmla="*/ 341471 w 1247775"/>
                <a:gd name="connsiteY849" fmla="*/ 1614964 h 1857375"/>
                <a:gd name="connsiteX850" fmla="*/ 324326 w 1247775"/>
                <a:gd name="connsiteY850" fmla="*/ 1589246 h 1857375"/>
                <a:gd name="connsiteX851" fmla="*/ 321469 w 1247775"/>
                <a:gd name="connsiteY851" fmla="*/ 1579721 h 1857375"/>
                <a:gd name="connsiteX852" fmla="*/ 322421 w 1247775"/>
                <a:gd name="connsiteY852" fmla="*/ 1575911 h 1857375"/>
                <a:gd name="connsiteX853" fmla="*/ 309086 w 1247775"/>
                <a:gd name="connsiteY853" fmla="*/ 1562576 h 1857375"/>
                <a:gd name="connsiteX854" fmla="*/ 306229 w 1247775"/>
                <a:gd name="connsiteY854" fmla="*/ 1562576 h 1857375"/>
                <a:gd name="connsiteX855" fmla="*/ 306229 w 1247775"/>
                <a:gd name="connsiteY855" fmla="*/ 1558766 h 1857375"/>
                <a:gd name="connsiteX856" fmla="*/ 305276 w 1247775"/>
                <a:gd name="connsiteY856" fmla="*/ 1552099 h 1857375"/>
                <a:gd name="connsiteX857" fmla="*/ 308134 w 1247775"/>
                <a:gd name="connsiteY857" fmla="*/ 1550194 h 1857375"/>
                <a:gd name="connsiteX858" fmla="*/ 316706 w 1247775"/>
                <a:gd name="connsiteY858" fmla="*/ 1554956 h 1857375"/>
                <a:gd name="connsiteX859" fmla="*/ 317659 w 1247775"/>
                <a:gd name="connsiteY859" fmla="*/ 1554956 h 1857375"/>
                <a:gd name="connsiteX860" fmla="*/ 316706 w 1247775"/>
                <a:gd name="connsiteY860" fmla="*/ 1558766 h 1857375"/>
                <a:gd name="connsiteX861" fmla="*/ 327184 w 1247775"/>
                <a:gd name="connsiteY861" fmla="*/ 1569244 h 1857375"/>
                <a:gd name="connsiteX862" fmla="*/ 337661 w 1247775"/>
                <a:gd name="connsiteY862" fmla="*/ 1558766 h 1857375"/>
                <a:gd name="connsiteX863" fmla="*/ 327184 w 1247775"/>
                <a:gd name="connsiteY863" fmla="*/ 1548289 h 1857375"/>
                <a:gd name="connsiteX864" fmla="*/ 326231 w 1247775"/>
                <a:gd name="connsiteY864" fmla="*/ 1548289 h 1857375"/>
                <a:gd name="connsiteX865" fmla="*/ 327184 w 1247775"/>
                <a:gd name="connsiteY865" fmla="*/ 1544479 h 1857375"/>
                <a:gd name="connsiteX866" fmla="*/ 316706 w 1247775"/>
                <a:gd name="connsiteY866" fmla="*/ 1534001 h 1857375"/>
                <a:gd name="connsiteX867" fmla="*/ 313849 w 1247775"/>
                <a:gd name="connsiteY867" fmla="*/ 1534954 h 1857375"/>
                <a:gd name="connsiteX868" fmla="*/ 312896 w 1247775"/>
                <a:gd name="connsiteY868" fmla="*/ 1533049 h 1857375"/>
                <a:gd name="connsiteX869" fmla="*/ 335756 w 1247775"/>
                <a:gd name="connsiteY869" fmla="*/ 1505426 h 1857375"/>
                <a:gd name="connsiteX870" fmla="*/ 331946 w 1247775"/>
                <a:gd name="connsiteY870" fmla="*/ 1492091 h 1857375"/>
                <a:gd name="connsiteX871" fmla="*/ 332899 w 1247775"/>
                <a:gd name="connsiteY871" fmla="*/ 1488281 h 1857375"/>
                <a:gd name="connsiteX872" fmla="*/ 324326 w 1247775"/>
                <a:gd name="connsiteY872" fmla="*/ 1479709 h 1857375"/>
                <a:gd name="connsiteX873" fmla="*/ 320516 w 1247775"/>
                <a:gd name="connsiteY873" fmla="*/ 1480661 h 1857375"/>
                <a:gd name="connsiteX874" fmla="*/ 308134 w 1247775"/>
                <a:gd name="connsiteY874" fmla="*/ 1477804 h 1857375"/>
                <a:gd name="connsiteX875" fmla="*/ 283369 w 1247775"/>
                <a:gd name="connsiteY875" fmla="*/ 1492091 h 1857375"/>
                <a:gd name="connsiteX876" fmla="*/ 279559 w 1247775"/>
                <a:gd name="connsiteY876" fmla="*/ 1491139 h 1857375"/>
                <a:gd name="connsiteX877" fmla="*/ 265271 w 1247775"/>
                <a:gd name="connsiteY877" fmla="*/ 1500664 h 1857375"/>
                <a:gd name="connsiteX878" fmla="*/ 258604 w 1247775"/>
                <a:gd name="connsiteY878" fmla="*/ 1508284 h 1857375"/>
                <a:gd name="connsiteX879" fmla="*/ 250031 w 1247775"/>
                <a:gd name="connsiteY879" fmla="*/ 1506379 h 1857375"/>
                <a:gd name="connsiteX880" fmla="*/ 231934 w 1247775"/>
                <a:gd name="connsiteY880" fmla="*/ 1524476 h 1857375"/>
                <a:gd name="connsiteX881" fmla="*/ 243364 w 1247775"/>
                <a:gd name="connsiteY881" fmla="*/ 1541621 h 1857375"/>
                <a:gd name="connsiteX882" fmla="*/ 242411 w 1247775"/>
                <a:gd name="connsiteY882" fmla="*/ 1543526 h 1857375"/>
                <a:gd name="connsiteX883" fmla="*/ 239554 w 1247775"/>
                <a:gd name="connsiteY883" fmla="*/ 1543526 h 1857375"/>
                <a:gd name="connsiteX884" fmla="*/ 225266 w 1247775"/>
                <a:gd name="connsiteY884" fmla="*/ 1548289 h 1857375"/>
                <a:gd name="connsiteX885" fmla="*/ 210026 w 1247775"/>
                <a:gd name="connsiteY885" fmla="*/ 1544479 h 1857375"/>
                <a:gd name="connsiteX886" fmla="*/ 189071 w 1247775"/>
                <a:gd name="connsiteY886" fmla="*/ 1553051 h 1857375"/>
                <a:gd name="connsiteX887" fmla="*/ 170974 w 1247775"/>
                <a:gd name="connsiteY887" fmla="*/ 1543526 h 1857375"/>
                <a:gd name="connsiteX888" fmla="*/ 162401 w 1247775"/>
                <a:gd name="connsiteY888" fmla="*/ 1545431 h 1857375"/>
                <a:gd name="connsiteX889" fmla="*/ 152876 w 1247775"/>
                <a:gd name="connsiteY889" fmla="*/ 1537811 h 1857375"/>
                <a:gd name="connsiteX890" fmla="*/ 143351 w 1247775"/>
                <a:gd name="connsiteY890" fmla="*/ 1547336 h 1857375"/>
                <a:gd name="connsiteX891" fmla="*/ 150971 w 1247775"/>
                <a:gd name="connsiteY891" fmla="*/ 1556861 h 1857375"/>
                <a:gd name="connsiteX892" fmla="*/ 149066 w 1247775"/>
                <a:gd name="connsiteY892" fmla="*/ 1566386 h 1857375"/>
                <a:gd name="connsiteX893" fmla="*/ 153829 w 1247775"/>
                <a:gd name="connsiteY893" fmla="*/ 1580674 h 1857375"/>
                <a:gd name="connsiteX894" fmla="*/ 143351 w 1247775"/>
                <a:gd name="connsiteY894" fmla="*/ 1593056 h 1857375"/>
                <a:gd name="connsiteX895" fmla="*/ 155734 w 1247775"/>
                <a:gd name="connsiteY895" fmla="*/ 1605439 h 1857375"/>
                <a:gd name="connsiteX896" fmla="*/ 168116 w 1247775"/>
                <a:gd name="connsiteY896" fmla="*/ 1593056 h 1857375"/>
                <a:gd name="connsiteX897" fmla="*/ 167164 w 1247775"/>
                <a:gd name="connsiteY897" fmla="*/ 1589246 h 1857375"/>
                <a:gd name="connsiteX898" fmla="*/ 170974 w 1247775"/>
                <a:gd name="connsiteY898" fmla="*/ 1589246 h 1857375"/>
                <a:gd name="connsiteX899" fmla="*/ 182404 w 1247775"/>
                <a:gd name="connsiteY899" fmla="*/ 1586389 h 1857375"/>
                <a:gd name="connsiteX900" fmla="*/ 184309 w 1247775"/>
                <a:gd name="connsiteY900" fmla="*/ 1589246 h 1857375"/>
                <a:gd name="connsiteX901" fmla="*/ 183356 w 1247775"/>
                <a:gd name="connsiteY901" fmla="*/ 1597819 h 1857375"/>
                <a:gd name="connsiteX902" fmla="*/ 195739 w 1247775"/>
                <a:gd name="connsiteY902" fmla="*/ 1620679 h 1857375"/>
                <a:gd name="connsiteX903" fmla="*/ 195739 w 1247775"/>
                <a:gd name="connsiteY903" fmla="*/ 1620679 h 1857375"/>
                <a:gd name="connsiteX904" fmla="*/ 201454 w 1247775"/>
                <a:gd name="connsiteY904" fmla="*/ 1626394 h 1857375"/>
                <a:gd name="connsiteX905" fmla="*/ 206216 w 1247775"/>
                <a:gd name="connsiteY905" fmla="*/ 1624489 h 1857375"/>
                <a:gd name="connsiteX906" fmla="*/ 210026 w 1247775"/>
                <a:gd name="connsiteY906" fmla="*/ 1624489 h 1857375"/>
                <a:gd name="connsiteX907" fmla="*/ 236696 w 1247775"/>
                <a:gd name="connsiteY907" fmla="*/ 1600676 h 1857375"/>
                <a:gd name="connsiteX908" fmla="*/ 249079 w 1247775"/>
                <a:gd name="connsiteY908" fmla="*/ 1604486 h 1857375"/>
                <a:gd name="connsiteX909" fmla="*/ 247174 w 1247775"/>
                <a:gd name="connsiteY909" fmla="*/ 1614011 h 1857375"/>
                <a:gd name="connsiteX910" fmla="*/ 248126 w 1247775"/>
                <a:gd name="connsiteY910" fmla="*/ 1619726 h 1857375"/>
                <a:gd name="connsiteX911" fmla="*/ 247174 w 1247775"/>
                <a:gd name="connsiteY911" fmla="*/ 1619726 h 1857375"/>
                <a:gd name="connsiteX912" fmla="*/ 233839 w 1247775"/>
                <a:gd name="connsiteY912" fmla="*/ 1633061 h 1857375"/>
                <a:gd name="connsiteX913" fmla="*/ 246221 w 1247775"/>
                <a:gd name="connsiteY913" fmla="*/ 1646396 h 1857375"/>
                <a:gd name="connsiteX914" fmla="*/ 258604 w 1247775"/>
                <a:gd name="connsiteY914" fmla="*/ 1657826 h 1857375"/>
                <a:gd name="connsiteX915" fmla="*/ 270986 w 1247775"/>
                <a:gd name="connsiteY915" fmla="*/ 1645444 h 1857375"/>
                <a:gd name="connsiteX916" fmla="*/ 268129 w 1247775"/>
                <a:gd name="connsiteY916" fmla="*/ 1637824 h 1857375"/>
                <a:gd name="connsiteX917" fmla="*/ 270034 w 1247775"/>
                <a:gd name="connsiteY917" fmla="*/ 1637824 h 1857375"/>
                <a:gd name="connsiteX918" fmla="*/ 281464 w 1247775"/>
                <a:gd name="connsiteY918" fmla="*/ 1634966 h 1857375"/>
                <a:gd name="connsiteX919" fmla="*/ 291941 w 1247775"/>
                <a:gd name="connsiteY919" fmla="*/ 1644491 h 1857375"/>
                <a:gd name="connsiteX920" fmla="*/ 290036 w 1247775"/>
                <a:gd name="connsiteY920" fmla="*/ 1651159 h 1857375"/>
                <a:gd name="connsiteX921" fmla="*/ 303371 w 1247775"/>
                <a:gd name="connsiteY921" fmla="*/ 1664494 h 1857375"/>
                <a:gd name="connsiteX922" fmla="*/ 312896 w 1247775"/>
                <a:gd name="connsiteY922" fmla="*/ 1660684 h 1857375"/>
                <a:gd name="connsiteX923" fmla="*/ 311944 w 1247775"/>
                <a:gd name="connsiteY923" fmla="*/ 1664494 h 1857375"/>
                <a:gd name="connsiteX924" fmla="*/ 324326 w 1247775"/>
                <a:gd name="connsiteY924" fmla="*/ 1676876 h 1857375"/>
                <a:gd name="connsiteX925" fmla="*/ 330041 w 1247775"/>
                <a:gd name="connsiteY925" fmla="*/ 1675924 h 1857375"/>
                <a:gd name="connsiteX926" fmla="*/ 342424 w 1247775"/>
                <a:gd name="connsiteY926" fmla="*/ 1683544 h 1857375"/>
                <a:gd name="connsiteX927" fmla="*/ 351949 w 1247775"/>
                <a:gd name="connsiteY927" fmla="*/ 1679734 h 1857375"/>
                <a:gd name="connsiteX928" fmla="*/ 360521 w 1247775"/>
                <a:gd name="connsiteY928" fmla="*/ 1694974 h 1857375"/>
                <a:gd name="connsiteX929" fmla="*/ 358616 w 1247775"/>
                <a:gd name="connsiteY929" fmla="*/ 1694974 h 1857375"/>
                <a:gd name="connsiteX930" fmla="*/ 348139 w 1247775"/>
                <a:gd name="connsiteY930" fmla="*/ 1705451 h 1857375"/>
                <a:gd name="connsiteX931" fmla="*/ 354806 w 1247775"/>
                <a:gd name="connsiteY931" fmla="*/ 1714976 h 1857375"/>
                <a:gd name="connsiteX932" fmla="*/ 345281 w 1247775"/>
                <a:gd name="connsiteY932" fmla="*/ 1729264 h 1857375"/>
                <a:gd name="connsiteX933" fmla="*/ 360521 w 1247775"/>
                <a:gd name="connsiteY933" fmla="*/ 1744504 h 1857375"/>
                <a:gd name="connsiteX934" fmla="*/ 375761 w 1247775"/>
                <a:gd name="connsiteY934" fmla="*/ 1729264 h 1857375"/>
                <a:gd name="connsiteX935" fmla="*/ 363379 w 1247775"/>
                <a:gd name="connsiteY935" fmla="*/ 1714024 h 1857375"/>
                <a:gd name="connsiteX936" fmla="*/ 368141 w 1247775"/>
                <a:gd name="connsiteY936" fmla="*/ 1705451 h 1857375"/>
                <a:gd name="connsiteX937" fmla="*/ 367189 w 1247775"/>
                <a:gd name="connsiteY937" fmla="*/ 1701641 h 1857375"/>
                <a:gd name="connsiteX938" fmla="*/ 374809 w 1247775"/>
                <a:gd name="connsiteY938" fmla="*/ 1704499 h 1857375"/>
                <a:gd name="connsiteX939" fmla="*/ 381476 w 1247775"/>
                <a:gd name="connsiteY939" fmla="*/ 1707356 h 1857375"/>
                <a:gd name="connsiteX940" fmla="*/ 385286 w 1247775"/>
                <a:gd name="connsiteY940" fmla="*/ 1706404 h 1857375"/>
                <a:gd name="connsiteX941" fmla="*/ 386239 w 1247775"/>
                <a:gd name="connsiteY941" fmla="*/ 1706404 h 1857375"/>
                <a:gd name="connsiteX942" fmla="*/ 416719 w 1247775"/>
                <a:gd name="connsiteY942" fmla="*/ 1688306 h 1857375"/>
                <a:gd name="connsiteX943" fmla="*/ 421481 w 1247775"/>
                <a:gd name="connsiteY943" fmla="*/ 1681639 h 1857375"/>
                <a:gd name="connsiteX944" fmla="*/ 420529 w 1247775"/>
                <a:gd name="connsiteY944" fmla="*/ 1678781 h 1857375"/>
                <a:gd name="connsiteX945" fmla="*/ 420529 w 1247775"/>
                <a:gd name="connsiteY945" fmla="*/ 1675924 h 1857375"/>
                <a:gd name="connsiteX946" fmla="*/ 433864 w 1247775"/>
                <a:gd name="connsiteY946" fmla="*/ 1679734 h 1857375"/>
                <a:gd name="connsiteX947" fmla="*/ 436721 w 1247775"/>
                <a:gd name="connsiteY947" fmla="*/ 1686401 h 1857375"/>
                <a:gd name="connsiteX948" fmla="*/ 415766 w 1247775"/>
                <a:gd name="connsiteY948" fmla="*/ 1702594 h 1857375"/>
                <a:gd name="connsiteX949" fmla="*/ 414814 w 1247775"/>
                <a:gd name="connsiteY949" fmla="*/ 1702594 h 1857375"/>
                <a:gd name="connsiteX950" fmla="*/ 409099 w 1247775"/>
                <a:gd name="connsiteY950" fmla="*/ 1708309 h 1857375"/>
                <a:gd name="connsiteX951" fmla="*/ 409099 w 1247775"/>
                <a:gd name="connsiteY951" fmla="*/ 1710214 h 1857375"/>
                <a:gd name="connsiteX952" fmla="*/ 407194 w 1247775"/>
                <a:gd name="connsiteY952" fmla="*/ 1711166 h 1857375"/>
                <a:gd name="connsiteX953" fmla="*/ 399574 w 1247775"/>
                <a:gd name="connsiteY953" fmla="*/ 1705451 h 1857375"/>
                <a:gd name="connsiteX954" fmla="*/ 391954 w 1247775"/>
                <a:gd name="connsiteY954" fmla="*/ 1713071 h 1857375"/>
                <a:gd name="connsiteX955" fmla="*/ 399574 w 1247775"/>
                <a:gd name="connsiteY955" fmla="*/ 1720691 h 1857375"/>
                <a:gd name="connsiteX956" fmla="*/ 400526 w 1247775"/>
                <a:gd name="connsiteY956" fmla="*/ 1720691 h 1857375"/>
                <a:gd name="connsiteX957" fmla="*/ 400526 w 1247775"/>
                <a:gd name="connsiteY957" fmla="*/ 1724501 h 1857375"/>
                <a:gd name="connsiteX958" fmla="*/ 401479 w 1247775"/>
                <a:gd name="connsiteY958" fmla="*/ 1729264 h 1857375"/>
                <a:gd name="connsiteX959" fmla="*/ 392906 w 1247775"/>
                <a:gd name="connsiteY959" fmla="*/ 1743551 h 1857375"/>
                <a:gd name="connsiteX960" fmla="*/ 394811 w 1247775"/>
                <a:gd name="connsiteY960" fmla="*/ 1752124 h 1857375"/>
                <a:gd name="connsiteX961" fmla="*/ 380524 w 1247775"/>
                <a:gd name="connsiteY961" fmla="*/ 1756886 h 1857375"/>
                <a:gd name="connsiteX962" fmla="*/ 367189 w 1247775"/>
                <a:gd name="connsiteY962" fmla="*/ 1751171 h 1857375"/>
                <a:gd name="connsiteX963" fmla="*/ 348139 w 1247775"/>
                <a:gd name="connsiteY963" fmla="*/ 1766411 h 1857375"/>
                <a:gd name="connsiteX964" fmla="*/ 347186 w 1247775"/>
                <a:gd name="connsiteY964" fmla="*/ 1767364 h 1857375"/>
                <a:gd name="connsiteX965" fmla="*/ 348139 w 1247775"/>
                <a:gd name="connsiteY965" fmla="*/ 1761649 h 1857375"/>
                <a:gd name="connsiteX966" fmla="*/ 333851 w 1247775"/>
                <a:gd name="connsiteY966" fmla="*/ 1747361 h 1857375"/>
                <a:gd name="connsiteX967" fmla="*/ 324326 w 1247775"/>
                <a:gd name="connsiteY967" fmla="*/ 1751171 h 1857375"/>
                <a:gd name="connsiteX968" fmla="*/ 298609 w 1247775"/>
                <a:gd name="connsiteY968" fmla="*/ 1736884 h 1857375"/>
                <a:gd name="connsiteX969" fmla="*/ 268129 w 1247775"/>
                <a:gd name="connsiteY969" fmla="*/ 1766411 h 1857375"/>
                <a:gd name="connsiteX970" fmla="*/ 263366 w 1247775"/>
                <a:gd name="connsiteY970" fmla="*/ 1767364 h 1857375"/>
                <a:gd name="connsiteX971" fmla="*/ 265271 w 1247775"/>
                <a:gd name="connsiteY971" fmla="*/ 1758791 h 1857375"/>
                <a:gd name="connsiteX972" fmla="*/ 238601 w 1247775"/>
                <a:gd name="connsiteY972" fmla="*/ 1732121 h 1857375"/>
                <a:gd name="connsiteX973" fmla="*/ 211931 w 1247775"/>
                <a:gd name="connsiteY973" fmla="*/ 1758791 h 1857375"/>
                <a:gd name="connsiteX974" fmla="*/ 212884 w 1247775"/>
                <a:gd name="connsiteY974" fmla="*/ 1764506 h 1857375"/>
                <a:gd name="connsiteX975" fmla="*/ 212884 w 1247775"/>
                <a:gd name="connsiteY975" fmla="*/ 1765459 h 1857375"/>
                <a:gd name="connsiteX976" fmla="*/ 214789 w 1247775"/>
                <a:gd name="connsiteY976" fmla="*/ 1773079 h 1857375"/>
                <a:gd name="connsiteX977" fmla="*/ 207169 w 1247775"/>
                <a:gd name="connsiteY977" fmla="*/ 1781651 h 1857375"/>
                <a:gd name="connsiteX978" fmla="*/ 208121 w 1247775"/>
                <a:gd name="connsiteY978" fmla="*/ 1784509 h 1857375"/>
                <a:gd name="connsiteX979" fmla="*/ 195739 w 1247775"/>
                <a:gd name="connsiteY979" fmla="*/ 1810226 h 1857375"/>
                <a:gd name="connsiteX980" fmla="*/ 230029 w 1247775"/>
                <a:gd name="connsiteY980" fmla="*/ 1847374 h 1857375"/>
                <a:gd name="connsiteX981" fmla="*/ 260509 w 1247775"/>
                <a:gd name="connsiteY981" fmla="*/ 1832134 h 1857375"/>
                <a:gd name="connsiteX982" fmla="*/ 260509 w 1247775"/>
                <a:gd name="connsiteY982" fmla="*/ 1834991 h 1857375"/>
                <a:gd name="connsiteX983" fmla="*/ 261461 w 1247775"/>
                <a:gd name="connsiteY983" fmla="*/ 1839754 h 1857375"/>
                <a:gd name="connsiteX984" fmla="*/ 257651 w 1247775"/>
                <a:gd name="connsiteY984" fmla="*/ 1844516 h 1857375"/>
                <a:gd name="connsiteX985" fmla="*/ 263366 w 1247775"/>
                <a:gd name="connsiteY985" fmla="*/ 1850231 h 1857375"/>
                <a:gd name="connsiteX986" fmla="*/ 267176 w 1247775"/>
                <a:gd name="connsiteY986" fmla="*/ 1848326 h 1857375"/>
                <a:gd name="connsiteX987" fmla="*/ 270986 w 1247775"/>
                <a:gd name="connsiteY987" fmla="*/ 1850231 h 1857375"/>
                <a:gd name="connsiteX988" fmla="*/ 279559 w 1247775"/>
                <a:gd name="connsiteY988" fmla="*/ 1855946 h 1857375"/>
                <a:gd name="connsiteX989" fmla="*/ 288131 w 1247775"/>
                <a:gd name="connsiteY989" fmla="*/ 1850231 h 1857375"/>
                <a:gd name="connsiteX990" fmla="*/ 300514 w 1247775"/>
                <a:gd name="connsiteY990" fmla="*/ 1854041 h 1857375"/>
                <a:gd name="connsiteX991" fmla="*/ 310039 w 1247775"/>
                <a:gd name="connsiteY991" fmla="*/ 1852136 h 1857375"/>
                <a:gd name="connsiteX992" fmla="*/ 329089 w 1247775"/>
                <a:gd name="connsiteY992" fmla="*/ 1834039 h 1857375"/>
                <a:gd name="connsiteX993" fmla="*/ 334804 w 1247775"/>
                <a:gd name="connsiteY993" fmla="*/ 1828324 h 1857375"/>
                <a:gd name="connsiteX994" fmla="*/ 337661 w 1247775"/>
                <a:gd name="connsiteY994" fmla="*/ 1828324 h 1857375"/>
                <a:gd name="connsiteX995" fmla="*/ 356711 w 1247775"/>
                <a:gd name="connsiteY995" fmla="*/ 1817846 h 1857375"/>
                <a:gd name="connsiteX996" fmla="*/ 368141 w 1247775"/>
                <a:gd name="connsiteY996" fmla="*/ 1819751 h 1857375"/>
                <a:gd name="connsiteX997" fmla="*/ 380524 w 1247775"/>
                <a:gd name="connsiteY997" fmla="*/ 1817846 h 1857375"/>
                <a:gd name="connsiteX998" fmla="*/ 400526 w 1247775"/>
                <a:gd name="connsiteY998" fmla="*/ 1823561 h 1857375"/>
                <a:gd name="connsiteX999" fmla="*/ 437674 w 1247775"/>
                <a:gd name="connsiteY999" fmla="*/ 1786414 h 1857375"/>
                <a:gd name="connsiteX1000" fmla="*/ 437674 w 1247775"/>
                <a:gd name="connsiteY1000" fmla="*/ 1786414 h 1857375"/>
                <a:gd name="connsiteX1001" fmla="*/ 441484 w 1247775"/>
                <a:gd name="connsiteY1001" fmla="*/ 1786414 h 1857375"/>
                <a:gd name="connsiteX1002" fmla="*/ 454819 w 1247775"/>
                <a:gd name="connsiteY1002" fmla="*/ 1782604 h 1857375"/>
                <a:gd name="connsiteX1003" fmla="*/ 461486 w 1247775"/>
                <a:gd name="connsiteY1003" fmla="*/ 1784509 h 1857375"/>
                <a:gd name="connsiteX1004" fmla="*/ 475774 w 1247775"/>
                <a:gd name="connsiteY1004" fmla="*/ 1770221 h 1857375"/>
                <a:gd name="connsiteX1005" fmla="*/ 472916 w 1247775"/>
                <a:gd name="connsiteY1005" fmla="*/ 1762601 h 1857375"/>
                <a:gd name="connsiteX1006" fmla="*/ 488156 w 1247775"/>
                <a:gd name="connsiteY1006" fmla="*/ 1753076 h 1857375"/>
                <a:gd name="connsiteX1007" fmla="*/ 493871 w 1247775"/>
                <a:gd name="connsiteY1007" fmla="*/ 1750219 h 1857375"/>
                <a:gd name="connsiteX1008" fmla="*/ 493871 w 1247775"/>
                <a:gd name="connsiteY1008" fmla="*/ 1751171 h 1857375"/>
                <a:gd name="connsiteX1009" fmla="*/ 525304 w 1247775"/>
                <a:gd name="connsiteY1009" fmla="*/ 1782604 h 1857375"/>
                <a:gd name="connsiteX1010" fmla="*/ 533876 w 1247775"/>
                <a:gd name="connsiteY1010" fmla="*/ 1780699 h 1857375"/>
                <a:gd name="connsiteX1011" fmla="*/ 550069 w 1247775"/>
                <a:gd name="connsiteY1011" fmla="*/ 1785461 h 1857375"/>
                <a:gd name="connsiteX1012" fmla="*/ 567214 w 1247775"/>
                <a:gd name="connsiteY1012" fmla="*/ 1779746 h 1857375"/>
                <a:gd name="connsiteX1013" fmla="*/ 575786 w 1247775"/>
                <a:gd name="connsiteY1013" fmla="*/ 1780699 h 1857375"/>
                <a:gd name="connsiteX1014" fmla="*/ 601504 w 1247775"/>
                <a:gd name="connsiteY1014" fmla="*/ 1769269 h 1857375"/>
                <a:gd name="connsiteX1015" fmla="*/ 604361 w 1247775"/>
                <a:gd name="connsiteY1015" fmla="*/ 1769269 h 1857375"/>
                <a:gd name="connsiteX1016" fmla="*/ 615791 w 1247775"/>
                <a:gd name="connsiteY1016" fmla="*/ 1767364 h 1857375"/>
                <a:gd name="connsiteX1017" fmla="*/ 651034 w 1247775"/>
                <a:gd name="connsiteY1017" fmla="*/ 1791176 h 1857375"/>
                <a:gd name="connsiteX1018" fmla="*/ 655796 w 1247775"/>
                <a:gd name="connsiteY1018" fmla="*/ 1791176 h 1857375"/>
                <a:gd name="connsiteX1019" fmla="*/ 705326 w 1247775"/>
                <a:gd name="connsiteY1019" fmla="*/ 1800701 h 1857375"/>
                <a:gd name="connsiteX1020" fmla="*/ 1004411 w 1247775"/>
                <a:gd name="connsiteY1020" fmla="*/ 1796891 h 1857375"/>
                <a:gd name="connsiteX1021" fmla="*/ 1087279 w 1247775"/>
                <a:gd name="connsiteY1021" fmla="*/ 1637824 h 1857375"/>
                <a:gd name="connsiteX1022" fmla="*/ 1076801 w 1247775"/>
                <a:gd name="connsiteY1022" fmla="*/ 1550194 h 1857375"/>
                <a:gd name="connsiteX1023" fmla="*/ 1153001 w 1247775"/>
                <a:gd name="connsiteY1023" fmla="*/ 1512094 h 1857375"/>
                <a:gd name="connsiteX1024" fmla="*/ 1149191 w 1247775"/>
                <a:gd name="connsiteY1024" fmla="*/ 1437799 h 1857375"/>
                <a:gd name="connsiteX1025" fmla="*/ 1078706 w 1247775"/>
                <a:gd name="connsiteY1025" fmla="*/ 1408271 h 1857375"/>
                <a:gd name="connsiteX1026" fmla="*/ 1161574 w 1247775"/>
                <a:gd name="connsiteY1026" fmla="*/ 1366361 h 1857375"/>
                <a:gd name="connsiteX1027" fmla="*/ 1186339 w 1247775"/>
                <a:gd name="connsiteY1027" fmla="*/ 1283494 h 1857375"/>
                <a:gd name="connsiteX1028" fmla="*/ 1138714 w 1247775"/>
                <a:gd name="connsiteY1028" fmla="*/ 1235869 h 1857375"/>
                <a:gd name="connsiteX1029" fmla="*/ 1159669 w 1247775"/>
                <a:gd name="connsiteY1029" fmla="*/ 1165384 h 1857375"/>
                <a:gd name="connsiteX1030" fmla="*/ 1240631 w 1247775"/>
                <a:gd name="connsiteY1030" fmla="*/ 1103471 h 1857375"/>
                <a:gd name="connsiteX1031" fmla="*/ 1172051 w 1247775"/>
                <a:gd name="connsiteY1031" fmla="*/ 974884 h 1857375"/>
                <a:gd name="connsiteX1032" fmla="*/ 584359 w 1247775"/>
                <a:gd name="connsiteY1032" fmla="*/ 250984 h 1857375"/>
                <a:gd name="connsiteX1033" fmla="*/ 581501 w 1247775"/>
                <a:gd name="connsiteY1033" fmla="*/ 252889 h 1857375"/>
                <a:gd name="connsiteX1034" fmla="*/ 572929 w 1247775"/>
                <a:gd name="connsiteY1034" fmla="*/ 250031 h 1857375"/>
                <a:gd name="connsiteX1035" fmla="*/ 571976 w 1247775"/>
                <a:gd name="connsiteY1035" fmla="*/ 250031 h 1857375"/>
                <a:gd name="connsiteX1036" fmla="*/ 570071 w 1247775"/>
                <a:gd name="connsiteY1036" fmla="*/ 249079 h 1857375"/>
                <a:gd name="connsiteX1037" fmla="*/ 570071 w 1247775"/>
                <a:gd name="connsiteY1037" fmla="*/ 246221 h 1857375"/>
                <a:gd name="connsiteX1038" fmla="*/ 570071 w 1247775"/>
                <a:gd name="connsiteY1038" fmla="*/ 243364 h 1857375"/>
                <a:gd name="connsiteX1039" fmla="*/ 585311 w 1247775"/>
                <a:gd name="connsiteY1039" fmla="*/ 234791 h 1857375"/>
                <a:gd name="connsiteX1040" fmla="*/ 595789 w 1247775"/>
                <a:gd name="connsiteY1040" fmla="*/ 244316 h 1857375"/>
                <a:gd name="connsiteX1041" fmla="*/ 584359 w 1247775"/>
                <a:gd name="connsiteY1041" fmla="*/ 250984 h 1857375"/>
                <a:gd name="connsiteX1042" fmla="*/ 596741 w 1247775"/>
                <a:gd name="connsiteY1042" fmla="*/ 201454 h 1857375"/>
                <a:gd name="connsiteX1043" fmla="*/ 596741 w 1247775"/>
                <a:gd name="connsiteY1043" fmla="*/ 198596 h 1857375"/>
                <a:gd name="connsiteX1044" fmla="*/ 598646 w 1247775"/>
                <a:gd name="connsiteY1044" fmla="*/ 199549 h 1857375"/>
                <a:gd name="connsiteX1045" fmla="*/ 596741 w 1247775"/>
                <a:gd name="connsiteY1045" fmla="*/ 201454 h 1857375"/>
                <a:gd name="connsiteX1046" fmla="*/ 606266 w 1247775"/>
                <a:gd name="connsiteY1046" fmla="*/ 250031 h 1857375"/>
                <a:gd name="connsiteX1047" fmla="*/ 602456 w 1247775"/>
                <a:gd name="connsiteY1047" fmla="*/ 245269 h 1857375"/>
                <a:gd name="connsiteX1048" fmla="*/ 605314 w 1247775"/>
                <a:gd name="connsiteY1048" fmla="*/ 245269 h 1857375"/>
                <a:gd name="connsiteX1049" fmla="*/ 609124 w 1247775"/>
                <a:gd name="connsiteY1049" fmla="*/ 245269 h 1857375"/>
                <a:gd name="connsiteX1050" fmla="*/ 606266 w 1247775"/>
                <a:gd name="connsiteY1050" fmla="*/ 250031 h 1857375"/>
                <a:gd name="connsiteX1051" fmla="*/ 557689 w 1247775"/>
                <a:gd name="connsiteY1051" fmla="*/ 407194 h 1857375"/>
                <a:gd name="connsiteX1052" fmla="*/ 555784 w 1247775"/>
                <a:gd name="connsiteY1052" fmla="*/ 407194 h 1857375"/>
                <a:gd name="connsiteX1053" fmla="*/ 555784 w 1247775"/>
                <a:gd name="connsiteY1053" fmla="*/ 405289 h 1857375"/>
                <a:gd name="connsiteX1054" fmla="*/ 554831 w 1247775"/>
                <a:gd name="connsiteY1054" fmla="*/ 400526 h 1857375"/>
                <a:gd name="connsiteX1055" fmla="*/ 559594 w 1247775"/>
                <a:gd name="connsiteY1055" fmla="*/ 407194 h 1857375"/>
                <a:gd name="connsiteX1056" fmla="*/ 557689 w 1247775"/>
                <a:gd name="connsiteY1056" fmla="*/ 407194 h 1857375"/>
                <a:gd name="connsiteX1057" fmla="*/ 637699 w 1247775"/>
                <a:gd name="connsiteY1057" fmla="*/ 305276 h 1857375"/>
                <a:gd name="connsiteX1058" fmla="*/ 641509 w 1247775"/>
                <a:gd name="connsiteY1058" fmla="*/ 309086 h 1857375"/>
                <a:gd name="connsiteX1059" fmla="*/ 638651 w 1247775"/>
                <a:gd name="connsiteY1059" fmla="*/ 310039 h 1857375"/>
                <a:gd name="connsiteX1060" fmla="*/ 636746 w 1247775"/>
                <a:gd name="connsiteY1060" fmla="*/ 306229 h 1857375"/>
                <a:gd name="connsiteX1061" fmla="*/ 637699 w 1247775"/>
                <a:gd name="connsiteY1061" fmla="*/ 305276 h 1857375"/>
                <a:gd name="connsiteX1062" fmla="*/ 591979 w 1247775"/>
                <a:gd name="connsiteY1062" fmla="*/ 417671 h 1857375"/>
                <a:gd name="connsiteX1063" fmla="*/ 609124 w 1247775"/>
                <a:gd name="connsiteY1063" fmla="*/ 409099 h 1857375"/>
                <a:gd name="connsiteX1064" fmla="*/ 606266 w 1247775"/>
                <a:gd name="connsiteY1064" fmla="*/ 418624 h 1857375"/>
                <a:gd name="connsiteX1065" fmla="*/ 606266 w 1247775"/>
                <a:gd name="connsiteY1065" fmla="*/ 418624 h 1857375"/>
                <a:gd name="connsiteX1066" fmla="*/ 598646 w 1247775"/>
                <a:gd name="connsiteY1066" fmla="*/ 426244 h 1857375"/>
                <a:gd name="connsiteX1067" fmla="*/ 591026 w 1247775"/>
                <a:gd name="connsiteY1067" fmla="*/ 420529 h 1857375"/>
                <a:gd name="connsiteX1068" fmla="*/ 591979 w 1247775"/>
                <a:gd name="connsiteY1068" fmla="*/ 417671 h 1857375"/>
                <a:gd name="connsiteX1069" fmla="*/ 594836 w 1247775"/>
                <a:gd name="connsiteY1069" fmla="*/ 511016 h 1857375"/>
                <a:gd name="connsiteX1070" fmla="*/ 591979 w 1247775"/>
                <a:gd name="connsiteY1070" fmla="*/ 510064 h 1857375"/>
                <a:gd name="connsiteX1071" fmla="*/ 590074 w 1247775"/>
                <a:gd name="connsiteY1071" fmla="*/ 510064 h 1857375"/>
                <a:gd name="connsiteX1072" fmla="*/ 587216 w 1247775"/>
                <a:gd name="connsiteY1072" fmla="*/ 508159 h 1857375"/>
                <a:gd name="connsiteX1073" fmla="*/ 597694 w 1247775"/>
                <a:gd name="connsiteY1073" fmla="*/ 503396 h 1857375"/>
                <a:gd name="connsiteX1074" fmla="*/ 598646 w 1247775"/>
                <a:gd name="connsiteY1074" fmla="*/ 505301 h 1857375"/>
                <a:gd name="connsiteX1075" fmla="*/ 594836 w 1247775"/>
                <a:gd name="connsiteY1075" fmla="*/ 511016 h 1857375"/>
                <a:gd name="connsiteX1076" fmla="*/ 633889 w 1247775"/>
                <a:gd name="connsiteY1076" fmla="*/ 447199 h 1857375"/>
                <a:gd name="connsiteX1077" fmla="*/ 627221 w 1247775"/>
                <a:gd name="connsiteY1077" fmla="*/ 461486 h 1857375"/>
                <a:gd name="connsiteX1078" fmla="*/ 626269 w 1247775"/>
                <a:gd name="connsiteY1078" fmla="*/ 461486 h 1857375"/>
                <a:gd name="connsiteX1079" fmla="*/ 608171 w 1247775"/>
                <a:gd name="connsiteY1079" fmla="*/ 479584 h 1857375"/>
                <a:gd name="connsiteX1080" fmla="*/ 609124 w 1247775"/>
                <a:gd name="connsiteY1080" fmla="*/ 484346 h 1857375"/>
                <a:gd name="connsiteX1081" fmla="*/ 608171 w 1247775"/>
                <a:gd name="connsiteY1081" fmla="*/ 485299 h 1857375"/>
                <a:gd name="connsiteX1082" fmla="*/ 608171 w 1247775"/>
                <a:gd name="connsiteY1082" fmla="*/ 483394 h 1857375"/>
                <a:gd name="connsiteX1083" fmla="*/ 593884 w 1247775"/>
                <a:gd name="connsiteY1083" fmla="*/ 459581 h 1857375"/>
                <a:gd name="connsiteX1084" fmla="*/ 606266 w 1247775"/>
                <a:gd name="connsiteY1084" fmla="*/ 444341 h 1857375"/>
                <a:gd name="connsiteX1085" fmla="*/ 614839 w 1247775"/>
                <a:gd name="connsiteY1085" fmla="*/ 447199 h 1857375"/>
                <a:gd name="connsiteX1086" fmla="*/ 626269 w 1247775"/>
                <a:gd name="connsiteY1086" fmla="*/ 440531 h 1857375"/>
                <a:gd name="connsiteX1087" fmla="*/ 630079 w 1247775"/>
                <a:gd name="connsiteY1087" fmla="*/ 440531 h 1857375"/>
                <a:gd name="connsiteX1088" fmla="*/ 631984 w 1247775"/>
                <a:gd name="connsiteY1088" fmla="*/ 440531 h 1857375"/>
                <a:gd name="connsiteX1089" fmla="*/ 636746 w 1247775"/>
                <a:gd name="connsiteY1089" fmla="*/ 444341 h 1857375"/>
                <a:gd name="connsiteX1090" fmla="*/ 633889 w 1247775"/>
                <a:gd name="connsiteY1090" fmla="*/ 447199 h 1857375"/>
                <a:gd name="connsiteX1091" fmla="*/ 633889 w 1247775"/>
                <a:gd name="connsiteY1091" fmla="*/ 447199 h 1857375"/>
                <a:gd name="connsiteX1092" fmla="*/ 639604 w 1247775"/>
                <a:gd name="connsiteY1092" fmla="*/ 402431 h 1857375"/>
                <a:gd name="connsiteX1093" fmla="*/ 631031 w 1247775"/>
                <a:gd name="connsiteY1093" fmla="*/ 399574 h 1857375"/>
                <a:gd name="connsiteX1094" fmla="*/ 625316 w 1247775"/>
                <a:gd name="connsiteY1094" fmla="*/ 391001 h 1857375"/>
                <a:gd name="connsiteX1095" fmla="*/ 626269 w 1247775"/>
                <a:gd name="connsiteY1095" fmla="*/ 388144 h 1857375"/>
                <a:gd name="connsiteX1096" fmla="*/ 620554 w 1247775"/>
                <a:gd name="connsiteY1096" fmla="*/ 382429 h 1857375"/>
                <a:gd name="connsiteX1097" fmla="*/ 619601 w 1247775"/>
                <a:gd name="connsiteY1097" fmla="*/ 374809 h 1857375"/>
                <a:gd name="connsiteX1098" fmla="*/ 625316 w 1247775"/>
                <a:gd name="connsiteY1098" fmla="*/ 375761 h 1857375"/>
                <a:gd name="connsiteX1099" fmla="*/ 631031 w 1247775"/>
                <a:gd name="connsiteY1099" fmla="*/ 373856 h 1857375"/>
                <a:gd name="connsiteX1100" fmla="*/ 642461 w 1247775"/>
                <a:gd name="connsiteY1100" fmla="*/ 380524 h 1857375"/>
                <a:gd name="connsiteX1101" fmla="*/ 647224 w 1247775"/>
                <a:gd name="connsiteY1101" fmla="*/ 394811 h 1857375"/>
                <a:gd name="connsiteX1102" fmla="*/ 639604 w 1247775"/>
                <a:gd name="connsiteY1102" fmla="*/ 402431 h 1857375"/>
                <a:gd name="connsiteX1103" fmla="*/ 343376 w 1247775"/>
                <a:gd name="connsiteY1103" fmla="*/ 758666 h 1857375"/>
                <a:gd name="connsiteX1104" fmla="*/ 343376 w 1247775"/>
                <a:gd name="connsiteY1104" fmla="*/ 758666 h 1857375"/>
                <a:gd name="connsiteX1105" fmla="*/ 341471 w 1247775"/>
                <a:gd name="connsiteY1105" fmla="*/ 751999 h 1857375"/>
                <a:gd name="connsiteX1106" fmla="*/ 346234 w 1247775"/>
                <a:gd name="connsiteY1106" fmla="*/ 752951 h 1857375"/>
                <a:gd name="connsiteX1107" fmla="*/ 343376 w 1247775"/>
                <a:gd name="connsiteY1107" fmla="*/ 758666 h 1857375"/>
                <a:gd name="connsiteX1108" fmla="*/ 109061 w 1247775"/>
                <a:gd name="connsiteY1108" fmla="*/ 1225391 h 1857375"/>
                <a:gd name="connsiteX1109" fmla="*/ 95726 w 1247775"/>
                <a:gd name="connsiteY1109" fmla="*/ 1217771 h 1857375"/>
                <a:gd name="connsiteX1110" fmla="*/ 104299 w 1247775"/>
                <a:gd name="connsiteY1110" fmla="*/ 1210151 h 1857375"/>
                <a:gd name="connsiteX1111" fmla="*/ 122396 w 1247775"/>
                <a:gd name="connsiteY1111" fmla="*/ 1195864 h 1857375"/>
                <a:gd name="connsiteX1112" fmla="*/ 129064 w 1247775"/>
                <a:gd name="connsiteY1112" fmla="*/ 1201579 h 1857375"/>
                <a:gd name="connsiteX1113" fmla="*/ 109061 w 1247775"/>
                <a:gd name="connsiteY1113" fmla="*/ 1225391 h 1857375"/>
                <a:gd name="connsiteX1114" fmla="*/ 151924 w 1247775"/>
                <a:gd name="connsiteY1114" fmla="*/ 1208246 h 1857375"/>
                <a:gd name="connsiteX1115" fmla="*/ 150019 w 1247775"/>
                <a:gd name="connsiteY1115" fmla="*/ 1206341 h 1857375"/>
                <a:gd name="connsiteX1116" fmla="*/ 151924 w 1247775"/>
                <a:gd name="connsiteY1116" fmla="*/ 1206341 h 1857375"/>
                <a:gd name="connsiteX1117" fmla="*/ 151924 w 1247775"/>
                <a:gd name="connsiteY1117" fmla="*/ 1208246 h 1857375"/>
                <a:gd name="connsiteX1118" fmla="*/ 290989 w 1247775"/>
                <a:gd name="connsiteY1118" fmla="*/ 992981 h 1857375"/>
                <a:gd name="connsiteX1119" fmla="*/ 291941 w 1247775"/>
                <a:gd name="connsiteY1119" fmla="*/ 986314 h 1857375"/>
                <a:gd name="connsiteX1120" fmla="*/ 291941 w 1247775"/>
                <a:gd name="connsiteY1120" fmla="*/ 986314 h 1857375"/>
                <a:gd name="connsiteX1121" fmla="*/ 294799 w 1247775"/>
                <a:gd name="connsiteY1121" fmla="*/ 987266 h 1857375"/>
                <a:gd name="connsiteX1122" fmla="*/ 290989 w 1247775"/>
                <a:gd name="connsiteY1122" fmla="*/ 992981 h 1857375"/>
                <a:gd name="connsiteX1123" fmla="*/ 309086 w 1247775"/>
                <a:gd name="connsiteY1123" fmla="*/ 1652111 h 1857375"/>
                <a:gd name="connsiteX1124" fmla="*/ 310039 w 1247775"/>
                <a:gd name="connsiteY1124" fmla="*/ 1649254 h 1857375"/>
                <a:gd name="connsiteX1125" fmla="*/ 310991 w 1247775"/>
                <a:gd name="connsiteY1125" fmla="*/ 1650206 h 1857375"/>
                <a:gd name="connsiteX1126" fmla="*/ 309086 w 1247775"/>
                <a:gd name="connsiteY1126" fmla="*/ 1652111 h 1857375"/>
                <a:gd name="connsiteX1127" fmla="*/ 259556 w 1247775"/>
                <a:gd name="connsiteY1127" fmla="*/ 1822609 h 1857375"/>
                <a:gd name="connsiteX1128" fmla="*/ 261461 w 1247775"/>
                <a:gd name="connsiteY1128" fmla="*/ 1816894 h 1857375"/>
                <a:gd name="connsiteX1129" fmla="*/ 265271 w 1247775"/>
                <a:gd name="connsiteY1129" fmla="*/ 1816894 h 1857375"/>
                <a:gd name="connsiteX1130" fmla="*/ 266224 w 1247775"/>
                <a:gd name="connsiteY1130" fmla="*/ 1817846 h 1857375"/>
                <a:gd name="connsiteX1131" fmla="*/ 259556 w 1247775"/>
                <a:gd name="connsiteY1131" fmla="*/ 1822609 h 1857375"/>
                <a:gd name="connsiteX1132" fmla="*/ 330994 w 1247775"/>
                <a:gd name="connsiteY1132" fmla="*/ 1783556 h 1857375"/>
                <a:gd name="connsiteX1133" fmla="*/ 329089 w 1247775"/>
                <a:gd name="connsiteY1133" fmla="*/ 1783556 h 1857375"/>
                <a:gd name="connsiteX1134" fmla="*/ 326231 w 1247775"/>
                <a:gd name="connsiteY1134" fmla="*/ 1781651 h 1857375"/>
                <a:gd name="connsiteX1135" fmla="*/ 321469 w 1247775"/>
                <a:gd name="connsiteY1135" fmla="*/ 1777841 h 1857375"/>
                <a:gd name="connsiteX1136" fmla="*/ 323374 w 1247775"/>
                <a:gd name="connsiteY1136" fmla="*/ 1772126 h 1857375"/>
                <a:gd name="connsiteX1137" fmla="*/ 329089 w 1247775"/>
                <a:gd name="connsiteY1137" fmla="*/ 1773079 h 1857375"/>
                <a:gd name="connsiteX1138" fmla="*/ 335756 w 1247775"/>
                <a:gd name="connsiteY1138" fmla="*/ 1771174 h 1857375"/>
                <a:gd name="connsiteX1139" fmla="*/ 330994 w 1247775"/>
                <a:gd name="connsiteY1139" fmla="*/ 1783556 h 1857375"/>
                <a:gd name="connsiteX1140" fmla="*/ 442436 w 1247775"/>
                <a:gd name="connsiteY1140" fmla="*/ 1450181 h 1857375"/>
                <a:gd name="connsiteX1141" fmla="*/ 451009 w 1247775"/>
                <a:gd name="connsiteY1141" fmla="*/ 1458754 h 1857375"/>
                <a:gd name="connsiteX1142" fmla="*/ 444341 w 1247775"/>
                <a:gd name="connsiteY1142" fmla="*/ 1465421 h 1857375"/>
                <a:gd name="connsiteX1143" fmla="*/ 437674 w 1247775"/>
                <a:gd name="connsiteY1143" fmla="*/ 1454944 h 1857375"/>
                <a:gd name="connsiteX1144" fmla="*/ 442436 w 1247775"/>
                <a:gd name="connsiteY1144" fmla="*/ 1450181 h 1857375"/>
                <a:gd name="connsiteX1145" fmla="*/ 426244 w 1247775"/>
                <a:gd name="connsiteY1145" fmla="*/ 1592104 h 1857375"/>
                <a:gd name="connsiteX1146" fmla="*/ 420529 w 1247775"/>
                <a:gd name="connsiteY1146" fmla="*/ 1587341 h 1857375"/>
                <a:gd name="connsiteX1147" fmla="*/ 419576 w 1247775"/>
                <a:gd name="connsiteY1147" fmla="*/ 1587341 h 1857375"/>
                <a:gd name="connsiteX1148" fmla="*/ 421481 w 1247775"/>
                <a:gd name="connsiteY1148" fmla="*/ 1576864 h 1857375"/>
                <a:gd name="connsiteX1149" fmla="*/ 421481 w 1247775"/>
                <a:gd name="connsiteY1149" fmla="*/ 1574959 h 1857375"/>
                <a:gd name="connsiteX1150" fmla="*/ 422434 w 1247775"/>
                <a:gd name="connsiteY1150" fmla="*/ 1574959 h 1857375"/>
                <a:gd name="connsiteX1151" fmla="*/ 426244 w 1247775"/>
                <a:gd name="connsiteY1151" fmla="*/ 1577816 h 1857375"/>
                <a:gd name="connsiteX1152" fmla="*/ 426244 w 1247775"/>
                <a:gd name="connsiteY1152" fmla="*/ 1580674 h 1857375"/>
                <a:gd name="connsiteX1153" fmla="*/ 430054 w 1247775"/>
                <a:gd name="connsiteY1153" fmla="*/ 1593056 h 1857375"/>
                <a:gd name="connsiteX1154" fmla="*/ 426244 w 1247775"/>
                <a:gd name="connsiteY1154" fmla="*/ 1592104 h 1857375"/>
                <a:gd name="connsiteX1155" fmla="*/ 431959 w 1247775"/>
                <a:gd name="connsiteY1155" fmla="*/ 1518761 h 1857375"/>
                <a:gd name="connsiteX1156" fmla="*/ 425291 w 1247775"/>
                <a:gd name="connsiteY1156" fmla="*/ 1517809 h 1857375"/>
                <a:gd name="connsiteX1157" fmla="*/ 415766 w 1247775"/>
                <a:gd name="connsiteY1157" fmla="*/ 1519714 h 1857375"/>
                <a:gd name="connsiteX1158" fmla="*/ 416719 w 1247775"/>
                <a:gd name="connsiteY1158" fmla="*/ 1515904 h 1857375"/>
                <a:gd name="connsiteX1159" fmla="*/ 413861 w 1247775"/>
                <a:gd name="connsiteY1159" fmla="*/ 1508284 h 1857375"/>
                <a:gd name="connsiteX1160" fmla="*/ 419576 w 1247775"/>
                <a:gd name="connsiteY1160" fmla="*/ 1499711 h 1857375"/>
                <a:gd name="connsiteX1161" fmla="*/ 418624 w 1247775"/>
                <a:gd name="connsiteY1161" fmla="*/ 1494949 h 1857375"/>
                <a:gd name="connsiteX1162" fmla="*/ 422434 w 1247775"/>
                <a:gd name="connsiteY1162" fmla="*/ 1486376 h 1857375"/>
                <a:gd name="connsiteX1163" fmla="*/ 422434 w 1247775"/>
                <a:gd name="connsiteY1163" fmla="*/ 1484471 h 1857375"/>
                <a:gd name="connsiteX1164" fmla="*/ 422434 w 1247775"/>
                <a:gd name="connsiteY1164" fmla="*/ 1484471 h 1857375"/>
                <a:gd name="connsiteX1165" fmla="*/ 431959 w 1247775"/>
                <a:gd name="connsiteY1165" fmla="*/ 1491139 h 1857375"/>
                <a:gd name="connsiteX1166" fmla="*/ 435769 w 1247775"/>
                <a:gd name="connsiteY1166" fmla="*/ 1490186 h 1857375"/>
                <a:gd name="connsiteX1167" fmla="*/ 436721 w 1247775"/>
                <a:gd name="connsiteY1167" fmla="*/ 1493044 h 1857375"/>
                <a:gd name="connsiteX1168" fmla="*/ 430054 w 1247775"/>
                <a:gd name="connsiteY1168" fmla="*/ 1505426 h 1857375"/>
                <a:gd name="connsiteX1169" fmla="*/ 434816 w 1247775"/>
                <a:gd name="connsiteY1169" fmla="*/ 1515904 h 1857375"/>
                <a:gd name="connsiteX1170" fmla="*/ 431959 w 1247775"/>
                <a:gd name="connsiteY1170" fmla="*/ 1518761 h 1857375"/>
                <a:gd name="connsiteX1171" fmla="*/ 445294 w 1247775"/>
                <a:gd name="connsiteY1171" fmla="*/ 1609249 h 1857375"/>
                <a:gd name="connsiteX1172" fmla="*/ 435769 w 1247775"/>
                <a:gd name="connsiteY1172" fmla="*/ 1603534 h 1857375"/>
                <a:gd name="connsiteX1173" fmla="*/ 435769 w 1247775"/>
                <a:gd name="connsiteY1173" fmla="*/ 1603534 h 1857375"/>
                <a:gd name="connsiteX1174" fmla="*/ 434816 w 1247775"/>
                <a:gd name="connsiteY1174" fmla="*/ 1598771 h 1857375"/>
                <a:gd name="connsiteX1175" fmla="*/ 449104 w 1247775"/>
                <a:gd name="connsiteY1175" fmla="*/ 1603534 h 1857375"/>
                <a:gd name="connsiteX1176" fmla="*/ 450056 w 1247775"/>
                <a:gd name="connsiteY1176" fmla="*/ 1603534 h 1857375"/>
                <a:gd name="connsiteX1177" fmla="*/ 451961 w 1247775"/>
                <a:gd name="connsiteY1177" fmla="*/ 1606391 h 1857375"/>
                <a:gd name="connsiteX1178" fmla="*/ 445294 w 1247775"/>
                <a:gd name="connsiteY1178" fmla="*/ 1609249 h 1857375"/>
                <a:gd name="connsiteX1179" fmla="*/ 452914 w 1247775"/>
                <a:gd name="connsiteY1179" fmla="*/ 1518761 h 1857375"/>
                <a:gd name="connsiteX1180" fmla="*/ 451961 w 1247775"/>
                <a:gd name="connsiteY1180" fmla="*/ 1517809 h 1857375"/>
                <a:gd name="connsiteX1181" fmla="*/ 452914 w 1247775"/>
                <a:gd name="connsiteY1181" fmla="*/ 1516856 h 1857375"/>
                <a:gd name="connsiteX1182" fmla="*/ 454819 w 1247775"/>
                <a:gd name="connsiteY1182" fmla="*/ 1517809 h 1857375"/>
                <a:gd name="connsiteX1183" fmla="*/ 452914 w 1247775"/>
                <a:gd name="connsiteY1183" fmla="*/ 1518761 h 1857375"/>
                <a:gd name="connsiteX1184" fmla="*/ 666274 w 1247775"/>
                <a:gd name="connsiteY1184" fmla="*/ 511969 h 1857375"/>
                <a:gd name="connsiteX1185" fmla="*/ 668179 w 1247775"/>
                <a:gd name="connsiteY1185" fmla="*/ 509111 h 1857375"/>
                <a:gd name="connsiteX1186" fmla="*/ 668179 w 1247775"/>
                <a:gd name="connsiteY1186" fmla="*/ 511969 h 1857375"/>
                <a:gd name="connsiteX1187" fmla="*/ 666274 w 1247775"/>
                <a:gd name="connsiteY1187" fmla="*/ 511969 h 1857375"/>
                <a:gd name="connsiteX1188" fmla="*/ 657701 w 1247775"/>
                <a:gd name="connsiteY1188" fmla="*/ 574834 h 1857375"/>
                <a:gd name="connsiteX1189" fmla="*/ 659606 w 1247775"/>
                <a:gd name="connsiteY1189" fmla="*/ 572929 h 1857375"/>
                <a:gd name="connsiteX1190" fmla="*/ 659606 w 1247775"/>
                <a:gd name="connsiteY1190" fmla="*/ 575786 h 1857375"/>
                <a:gd name="connsiteX1191" fmla="*/ 657701 w 1247775"/>
                <a:gd name="connsiteY1191" fmla="*/ 574834 h 1857375"/>
                <a:gd name="connsiteX1192" fmla="*/ 502444 w 1247775"/>
                <a:gd name="connsiteY1192" fmla="*/ 1197769 h 1857375"/>
                <a:gd name="connsiteX1193" fmla="*/ 507206 w 1247775"/>
                <a:gd name="connsiteY1193" fmla="*/ 1198721 h 1857375"/>
                <a:gd name="connsiteX1194" fmla="*/ 511969 w 1247775"/>
                <a:gd name="connsiteY1194" fmla="*/ 1197769 h 1857375"/>
                <a:gd name="connsiteX1195" fmla="*/ 529114 w 1247775"/>
                <a:gd name="connsiteY1195" fmla="*/ 1227296 h 1857375"/>
                <a:gd name="connsiteX1196" fmla="*/ 526256 w 1247775"/>
                <a:gd name="connsiteY1196" fmla="*/ 1230154 h 1857375"/>
                <a:gd name="connsiteX1197" fmla="*/ 524351 w 1247775"/>
                <a:gd name="connsiteY1197" fmla="*/ 1230154 h 1857375"/>
                <a:gd name="connsiteX1198" fmla="*/ 504349 w 1247775"/>
                <a:gd name="connsiteY1198" fmla="*/ 1220629 h 1857375"/>
                <a:gd name="connsiteX1199" fmla="*/ 503396 w 1247775"/>
                <a:gd name="connsiteY1199" fmla="*/ 1220629 h 1857375"/>
                <a:gd name="connsiteX1200" fmla="*/ 497681 w 1247775"/>
                <a:gd name="connsiteY1200" fmla="*/ 1213961 h 1857375"/>
                <a:gd name="connsiteX1201" fmla="*/ 504349 w 1247775"/>
                <a:gd name="connsiteY1201" fmla="*/ 1203484 h 1857375"/>
                <a:gd name="connsiteX1202" fmla="*/ 502444 w 1247775"/>
                <a:gd name="connsiteY1202" fmla="*/ 1197769 h 1857375"/>
                <a:gd name="connsiteX1203" fmla="*/ 574834 w 1247775"/>
                <a:gd name="connsiteY1203" fmla="*/ 1231106 h 1857375"/>
                <a:gd name="connsiteX1204" fmla="*/ 574834 w 1247775"/>
                <a:gd name="connsiteY1204" fmla="*/ 1231106 h 1857375"/>
                <a:gd name="connsiteX1205" fmla="*/ 579596 w 1247775"/>
                <a:gd name="connsiteY1205" fmla="*/ 1226344 h 1857375"/>
                <a:gd name="connsiteX1206" fmla="*/ 579596 w 1247775"/>
                <a:gd name="connsiteY1206" fmla="*/ 1229201 h 1857375"/>
                <a:gd name="connsiteX1207" fmla="*/ 574834 w 1247775"/>
                <a:gd name="connsiteY1207" fmla="*/ 1231106 h 1857375"/>
                <a:gd name="connsiteX1208" fmla="*/ 516731 w 1247775"/>
                <a:gd name="connsiteY1208" fmla="*/ 1371124 h 1857375"/>
                <a:gd name="connsiteX1209" fmla="*/ 518636 w 1247775"/>
                <a:gd name="connsiteY1209" fmla="*/ 1371124 h 1857375"/>
                <a:gd name="connsiteX1210" fmla="*/ 516731 w 1247775"/>
                <a:gd name="connsiteY1210" fmla="*/ 1373029 h 1857375"/>
                <a:gd name="connsiteX1211" fmla="*/ 516731 w 1247775"/>
                <a:gd name="connsiteY1211" fmla="*/ 1371124 h 1857375"/>
                <a:gd name="connsiteX1212" fmla="*/ 615791 w 1247775"/>
                <a:gd name="connsiteY1212" fmla="*/ 838676 h 1857375"/>
                <a:gd name="connsiteX1213" fmla="*/ 627221 w 1247775"/>
                <a:gd name="connsiteY1213" fmla="*/ 845344 h 1857375"/>
                <a:gd name="connsiteX1214" fmla="*/ 627221 w 1247775"/>
                <a:gd name="connsiteY1214" fmla="*/ 847249 h 1857375"/>
                <a:gd name="connsiteX1215" fmla="*/ 626269 w 1247775"/>
                <a:gd name="connsiteY1215" fmla="*/ 849154 h 1857375"/>
                <a:gd name="connsiteX1216" fmla="*/ 620554 w 1247775"/>
                <a:gd name="connsiteY1216" fmla="*/ 848201 h 1857375"/>
                <a:gd name="connsiteX1217" fmla="*/ 610076 w 1247775"/>
                <a:gd name="connsiteY1217" fmla="*/ 849154 h 1857375"/>
                <a:gd name="connsiteX1218" fmla="*/ 610076 w 1247775"/>
                <a:gd name="connsiteY1218" fmla="*/ 847249 h 1857375"/>
                <a:gd name="connsiteX1219" fmla="*/ 609124 w 1247775"/>
                <a:gd name="connsiteY1219" fmla="*/ 842486 h 1857375"/>
                <a:gd name="connsiteX1220" fmla="*/ 615791 w 1247775"/>
                <a:gd name="connsiteY1220" fmla="*/ 838676 h 1857375"/>
                <a:gd name="connsiteX1221" fmla="*/ 571024 w 1247775"/>
                <a:gd name="connsiteY1221" fmla="*/ 938689 h 1857375"/>
                <a:gd name="connsiteX1222" fmla="*/ 577691 w 1247775"/>
                <a:gd name="connsiteY1222" fmla="*/ 943451 h 1857375"/>
                <a:gd name="connsiteX1223" fmla="*/ 575786 w 1247775"/>
                <a:gd name="connsiteY1223" fmla="*/ 946309 h 1857375"/>
                <a:gd name="connsiteX1224" fmla="*/ 571024 w 1247775"/>
                <a:gd name="connsiteY1224" fmla="*/ 938689 h 1857375"/>
                <a:gd name="connsiteX1225" fmla="*/ 571024 w 1247775"/>
                <a:gd name="connsiteY1225" fmla="*/ 938689 h 1857375"/>
                <a:gd name="connsiteX1226" fmla="*/ 552926 w 1247775"/>
                <a:gd name="connsiteY1226" fmla="*/ 718661 h 1857375"/>
                <a:gd name="connsiteX1227" fmla="*/ 566261 w 1247775"/>
                <a:gd name="connsiteY1227" fmla="*/ 710089 h 1857375"/>
                <a:gd name="connsiteX1228" fmla="*/ 568166 w 1247775"/>
                <a:gd name="connsiteY1228" fmla="*/ 711041 h 1857375"/>
                <a:gd name="connsiteX1229" fmla="*/ 567214 w 1247775"/>
                <a:gd name="connsiteY1229" fmla="*/ 719614 h 1857375"/>
                <a:gd name="connsiteX1230" fmla="*/ 567214 w 1247775"/>
                <a:gd name="connsiteY1230" fmla="*/ 723424 h 1857375"/>
                <a:gd name="connsiteX1231" fmla="*/ 565309 w 1247775"/>
                <a:gd name="connsiteY1231" fmla="*/ 724376 h 1857375"/>
                <a:gd name="connsiteX1232" fmla="*/ 552926 w 1247775"/>
                <a:gd name="connsiteY1232" fmla="*/ 720566 h 1857375"/>
                <a:gd name="connsiteX1233" fmla="*/ 552926 w 1247775"/>
                <a:gd name="connsiteY1233" fmla="*/ 718661 h 1857375"/>
                <a:gd name="connsiteX1234" fmla="*/ 553879 w 1247775"/>
                <a:gd name="connsiteY1234" fmla="*/ 816769 h 1857375"/>
                <a:gd name="connsiteX1235" fmla="*/ 559594 w 1247775"/>
                <a:gd name="connsiteY1235" fmla="*/ 804386 h 1857375"/>
                <a:gd name="connsiteX1236" fmla="*/ 561499 w 1247775"/>
                <a:gd name="connsiteY1236" fmla="*/ 804386 h 1857375"/>
                <a:gd name="connsiteX1237" fmla="*/ 569119 w 1247775"/>
                <a:gd name="connsiteY1237" fmla="*/ 808196 h 1857375"/>
                <a:gd name="connsiteX1238" fmla="*/ 568166 w 1247775"/>
                <a:gd name="connsiteY1238" fmla="*/ 813911 h 1857375"/>
                <a:gd name="connsiteX1239" fmla="*/ 563404 w 1247775"/>
                <a:gd name="connsiteY1239" fmla="*/ 822484 h 1857375"/>
                <a:gd name="connsiteX1240" fmla="*/ 563404 w 1247775"/>
                <a:gd name="connsiteY1240" fmla="*/ 824389 h 1857375"/>
                <a:gd name="connsiteX1241" fmla="*/ 550069 w 1247775"/>
                <a:gd name="connsiteY1241" fmla="*/ 828199 h 1857375"/>
                <a:gd name="connsiteX1242" fmla="*/ 553879 w 1247775"/>
                <a:gd name="connsiteY1242" fmla="*/ 816769 h 1857375"/>
                <a:gd name="connsiteX1243" fmla="*/ 547211 w 1247775"/>
                <a:gd name="connsiteY1243" fmla="*/ 968216 h 1857375"/>
                <a:gd name="connsiteX1244" fmla="*/ 547211 w 1247775"/>
                <a:gd name="connsiteY1244" fmla="*/ 970121 h 1857375"/>
                <a:gd name="connsiteX1245" fmla="*/ 552926 w 1247775"/>
                <a:gd name="connsiteY1245" fmla="*/ 975836 h 1857375"/>
                <a:gd name="connsiteX1246" fmla="*/ 558641 w 1247775"/>
                <a:gd name="connsiteY1246" fmla="*/ 972026 h 1857375"/>
                <a:gd name="connsiteX1247" fmla="*/ 558641 w 1247775"/>
                <a:gd name="connsiteY1247" fmla="*/ 972026 h 1857375"/>
                <a:gd name="connsiteX1248" fmla="*/ 563404 w 1247775"/>
                <a:gd name="connsiteY1248" fmla="*/ 971074 h 1857375"/>
                <a:gd name="connsiteX1249" fmla="*/ 562451 w 1247775"/>
                <a:gd name="connsiteY1249" fmla="*/ 973931 h 1857375"/>
                <a:gd name="connsiteX1250" fmla="*/ 567214 w 1247775"/>
                <a:gd name="connsiteY1250" fmla="*/ 980599 h 1857375"/>
                <a:gd name="connsiteX1251" fmla="*/ 571024 w 1247775"/>
                <a:gd name="connsiteY1251" fmla="*/ 991076 h 1857375"/>
                <a:gd name="connsiteX1252" fmla="*/ 567214 w 1247775"/>
                <a:gd name="connsiteY1252" fmla="*/ 992029 h 1857375"/>
                <a:gd name="connsiteX1253" fmla="*/ 559594 w 1247775"/>
                <a:gd name="connsiteY1253" fmla="*/ 989171 h 1857375"/>
                <a:gd name="connsiteX1254" fmla="*/ 548164 w 1247775"/>
                <a:gd name="connsiteY1254" fmla="*/ 996791 h 1857375"/>
                <a:gd name="connsiteX1255" fmla="*/ 545306 w 1247775"/>
                <a:gd name="connsiteY1255" fmla="*/ 1001554 h 1857375"/>
                <a:gd name="connsiteX1256" fmla="*/ 536734 w 1247775"/>
                <a:gd name="connsiteY1256" fmla="*/ 994886 h 1857375"/>
                <a:gd name="connsiteX1257" fmla="*/ 537686 w 1247775"/>
                <a:gd name="connsiteY1257" fmla="*/ 992029 h 1857375"/>
                <a:gd name="connsiteX1258" fmla="*/ 531019 w 1247775"/>
                <a:gd name="connsiteY1258" fmla="*/ 985361 h 1857375"/>
                <a:gd name="connsiteX1259" fmla="*/ 524351 w 1247775"/>
                <a:gd name="connsiteY1259" fmla="*/ 992029 h 1857375"/>
                <a:gd name="connsiteX1260" fmla="*/ 524351 w 1247775"/>
                <a:gd name="connsiteY1260" fmla="*/ 993934 h 1857375"/>
                <a:gd name="connsiteX1261" fmla="*/ 511016 w 1247775"/>
                <a:gd name="connsiteY1261" fmla="*/ 1004411 h 1857375"/>
                <a:gd name="connsiteX1262" fmla="*/ 504349 w 1247775"/>
                <a:gd name="connsiteY1262" fmla="*/ 1000601 h 1857375"/>
                <a:gd name="connsiteX1263" fmla="*/ 503396 w 1247775"/>
                <a:gd name="connsiteY1263" fmla="*/ 1000601 h 1857375"/>
                <a:gd name="connsiteX1264" fmla="*/ 501491 w 1247775"/>
                <a:gd name="connsiteY1264" fmla="*/ 995839 h 1857375"/>
                <a:gd name="connsiteX1265" fmla="*/ 502444 w 1247775"/>
                <a:gd name="connsiteY1265" fmla="*/ 995839 h 1857375"/>
                <a:gd name="connsiteX1266" fmla="*/ 524351 w 1247775"/>
                <a:gd name="connsiteY1266" fmla="*/ 973931 h 1857375"/>
                <a:gd name="connsiteX1267" fmla="*/ 524351 w 1247775"/>
                <a:gd name="connsiteY1267" fmla="*/ 972979 h 1857375"/>
                <a:gd name="connsiteX1268" fmla="*/ 529114 w 1247775"/>
                <a:gd name="connsiteY1268" fmla="*/ 973931 h 1857375"/>
                <a:gd name="connsiteX1269" fmla="*/ 541496 w 1247775"/>
                <a:gd name="connsiteY1269" fmla="*/ 961549 h 1857375"/>
                <a:gd name="connsiteX1270" fmla="*/ 529114 w 1247775"/>
                <a:gd name="connsiteY1270" fmla="*/ 949166 h 1857375"/>
                <a:gd name="connsiteX1271" fmla="*/ 519589 w 1247775"/>
                <a:gd name="connsiteY1271" fmla="*/ 954881 h 1857375"/>
                <a:gd name="connsiteX1272" fmla="*/ 520541 w 1247775"/>
                <a:gd name="connsiteY1272" fmla="*/ 951071 h 1857375"/>
                <a:gd name="connsiteX1273" fmla="*/ 500539 w 1247775"/>
                <a:gd name="connsiteY1273" fmla="*/ 931069 h 1857375"/>
                <a:gd name="connsiteX1274" fmla="*/ 492919 w 1247775"/>
                <a:gd name="connsiteY1274" fmla="*/ 932974 h 1857375"/>
                <a:gd name="connsiteX1275" fmla="*/ 484346 w 1247775"/>
                <a:gd name="connsiteY1275" fmla="*/ 925354 h 1857375"/>
                <a:gd name="connsiteX1276" fmla="*/ 486251 w 1247775"/>
                <a:gd name="connsiteY1276" fmla="*/ 917734 h 1857375"/>
                <a:gd name="connsiteX1277" fmla="*/ 485299 w 1247775"/>
                <a:gd name="connsiteY1277" fmla="*/ 912971 h 1857375"/>
                <a:gd name="connsiteX1278" fmla="*/ 488156 w 1247775"/>
                <a:gd name="connsiteY1278" fmla="*/ 906304 h 1857375"/>
                <a:gd name="connsiteX1279" fmla="*/ 486251 w 1247775"/>
                <a:gd name="connsiteY1279" fmla="*/ 901541 h 1857375"/>
                <a:gd name="connsiteX1280" fmla="*/ 492919 w 1247775"/>
                <a:gd name="connsiteY1280" fmla="*/ 893921 h 1857375"/>
                <a:gd name="connsiteX1281" fmla="*/ 505301 w 1247775"/>
                <a:gd name="connsiteY1281" fmla="*/ 907256 h 1857375"/>
                <a:gd name="connsiteX1282" fmla="*/ 505301 w 1247775"/>
                <a:gd name="connsiteY1282" fmla="*/ 907256 h 1857375"/>
                <a:gd name="connsiteX1283" fmla="*/ 525304 w 1247775"/>
                <a:gd name="connsiteY1283" fmla="*/ 941546 h 1857375"/>
                <a:gd name="connsiteX1284" fmla="*/ 537686 w 1247775"/>
                <a:gd name="connsiteY1284" fmla="*/ 947261 h 1857375"/>
                <a:gd name="connsiteX1285" fmla="*/ 538639 w 1247775"/>
                <a:gd name="connsiteY1285" fmla="*/ 947261 h 1857375"/>
                <a:gd name="connsiteX1286" fmla="*/ 539591 w 1247775"/>
                <a:gd name="connsiteY1286" fmla="*/ 948214 h 1857375"/>
                <a:gd name="connsiteX1287" fmla="*/ 539591 w 1247775"/>
                <a:gd name="connsiteY1287" fmla="*/ 952024 h 1857375"/>
                <a:gd name="connsiteX1288" fmla="*/ 547211 w 1247775"/>
                <a:gd name="connsiteY1288" fmla="*/ 968216 h 1857375"/>
                <a:gd name="connsiteX1289" fmla="*/ 549116 w 1247775"/>
                <a:gd name="connsiteY1289" fmla="*/ 1032986 h 1857375"/>
                <a:gd name="connsiteX1290" fmla="*/ 536734 w 1247775"/>
                <a:gd name="connsiteY1290" fmla="*/ 1048226 h 1857375"/>
                <a:gd name="connsiteX1291" fmla="*/ 532924 w 1247775"/>
                <a:gd name="connsiteY1291" fmla="*/ 1048226 h 1857375"/>
                <a:gd name="connsiteX1292" fmla="*/ 531019 w 1247775"/>
                <a:gd name="connsiteY1292" fmla="*/ 1048226 h 1857375"/>
                <a:gd name="connsiteX1293" fmla="*/ 531019 w 1247775"/>
                <a:gd name="connsiteY1293" fmla="*/ 1047274 h 1857375"/>
                <a:gd name="connsiteX1294" fmla="*/ 535781 w 1247775"/>
                <a:gd name="connsiteY1294" fmla="*/ 1036796 h 1857375"/>
                <a:gd name="connsiteX1295" fmla="*/ 534829 w 1247775"/>
                <a:gd name="connsiteY1295" fmla="*/ 1032986 h 1857375"/>
                <a:gd name="connsiteX1296" fmla="*/ 547211 w 1247775"/>
                <a:gd name="connsiteY1296" fmla="*/ 1018699 h 1857375"/>
                <a:gd name="connsiteX1297" fmla="*/ 548164 w 1247775"/>
                <a:gd name="connsiteY1297" fmla="*/ 1019651 h 1857375"/>
                <a:gd name="connsiteX1298" fmla="*/ 547211 w 1247775"/>
                <a:gd name="connsiteY1298" fmla="*/ 1026319 h 1857375"/>
                <a:gd name="connsiteX1299" fmla="*/ 549116 w 1247775"/>
                <a:gd name="connsiteY1299" fmla="*/ 1032986 h 1857375"/>
                <a:gd name="connsiteX1300" fmla="*/ 506254 w 1247775"/>
                <a:gd name="connsiteY1300" fmla="*/ 814864 h 1857375"/>
                <a:gd name="connsiteX1301" fmla="*/ 497681 w 1247775"/>
                <a:gd name="connsiteY1301" fmla="*/ 812959 h 1857375"/>
                <a:gd name="connsiteX1302" fmla="*/ 497681 w 1247775"/>
                <a:gd name="connsiteY1302" fmla="*/ 812959 h 1857375"/>
                <a:gd name="connsiteX1303" fmla="*/ 507206 w 1247775"/>
                <a:gd name="connsiteY1303" fmla="*/ 806291 h 1857375"/>
                <a:gd name="connsiteX1304" fmla="*/ 509111 w 1247775"/>
                <a:gd name="connsiteY1304" fmla="*/ 805339 h 1857375"/>
                <a:gd name="connsiteX1305" fmla="*/ 509111 w 1247775"/>
                <a:gd name="connsiteY1305" fmla="*/ 806291 h 1857375"/>
                <a:gd name="connsiteX1306" fmla="*/ 506254 w 1247775"/>
                <a:gd name="connsiteY1306" fmla="*/ 812959 h 1857375"/>
                <a:gd name="connsiteX1307" fmla="*/ 506254 w 1247775"/>
                <a:gd name="connsiteY1307" fmla="*/ 814864 h 1857375"/>
                <a:gd name="connsiteX1308" fmla="*/ 521494 w 1247775"/>
                <a:gd name="connsiteY1308" fmla="*/ 822484 h 1857375"/>
                <a:gd name="connsiteX1309" fmla="*/ 536734 w 1247775"/>
                <a:gd name="connsiteY1309" fmla="*/ 832961 h 1857375"/>
                <a:gd name="connsiteX1310" fmla="*/ 543401 w 1247775"/>
                <a:gd name="connsiteY1310" fmla="*/ 832009 h 1857375"/>
                <a:gd name="connsiteX1311" fmla="*/ 536734 w 1247775"/>
                <a:gd name="connsiteY1311" fmla="*/ 842486 h 1857375"/>
                <a:gd name="connsiteX1312" fmla="*/ 533876 w 1247775"/>
                <a:gd name="connsiteY1312" fmla="*/ 842486 h 1857375"/>
                <a:gd name="connsiteX1313" fmla="*/ 517684 w 1247775"/>
                <a:gd name="connsiteY1313" fmla="*/ 854869 h 1857375"/>
                <a:gd name="connsiteX1314" fmla="*/ 517684 w 1247775"/>
                <a:gd name="connsiteY1314" fmla="*/ 854869 h 1857375"/>
                <a:gd name="connsiteX1315" fmla="*/ 515779 w 1247775"/>
                <a:gd name="connsiteY1315" fmla="*/ 854869 h 1857375"/>
                <a:gd name="connsiteX1316" fmla="*/ 522446 w 1247775"/>
                <a:gd name="connsiteY1316" fmla="*/ 838676 h 1857375"/>
                <a:gd name="connsiteX1317" fmla="*/ 514826 w 1247775"/>
                <a:gd name="connsiteY1317" fmla="*/ 820579 h 1857375"/>
                <a:gd name="connsiteX1318" fmla="*/ 516731 w 1247775"/>
                <a:gd name="connsiteY1318" fmla="*/ 819626 h 1857375"/>
                <a:gd name="connsiteX1319" fmla="*/ 521494 w 1247775"/>
                <a:gd name="connsiteY1319" fmla="*/ 822484 h 1857375"/>
                <a:gd name="connsiteX1320" fmla="*/ 487204 w 1247775"/>
                <a:gd name="connsiteY1320" fmla="*/ 723424 h 1857375"/>
                <a:gd name="connsiteX1321" fmla="*/ 490061 w 1247775"/>
                <a:gd name="connsiteY1321" fmla="*/ 728186 h 1857375"/>
                <a:gd name="connsiteX1322" fmla="*/ 486251 w 1247775"/>
                <a:gd name="connsiteY1322" fmla="*/ 731996 h 1857375"/>
                <a:gd name="connsiteX1323" fmla="*/ 487204 w 1247775"/>
                <a:gd name="connsiteY1323" fmla="*/ 723424 h 1857375"/>
                <a:gd name="connsiteX1324" fmla="*/ 487204 w 1247775"/>
                <a:gd name="connsiteY1324" fmla="*/ 723424 h 1857375"/>
                <a:gd name="connsiteX1325" fmla="*/ 362426 w 1247775"/>
                <a:gd name="connsiteY1325" fmla="*/ 708184 h 1857375"/>
                <a:gd name="connsiteX1326" fmla="*/ 380524 w 1247775"/>
                <a:gd name="connsiteY1326" fmla="*/ 695801 h 1857375"/>
                <a:gd name="connsiteX1327" fmla="*/ 383381 w 1247775"/>
                <a:gd name="connsiteY1327" fmla="*/ 694849 h 1857375"/>
                <a:gd name="connsiteX1328" fmla="*/ 392906 w 1247775"/>
                <a:gd name="connsiteY1328" fmla="*/ 705326 h 1857375"/>
                <a:gd name="connsiteX1329" fmla="*/ 371951 w 1247775"/>
                <a:gd name="connsiteY1329" fmla="*/ 726281 h 1857375"/>
                <a:gd name="connsiteX1330" fmla="*/ 360521 w 1247775"/>
                <a:gd name="connsiteY1330" fmla="*/ 708184 h 1857375"/>
                <a:gd name="connsiteX1331" fmla="*/ 362426 w 1247775"/>
                <a:gd name="connsiteY1331" fmla="*/ 708184 h 1857375"/>
                <a:gd name="connsiteX1332" fmla="*/ 453866 w 1247775"/>
                <a:gd name="connsiteY1332" fmla="*/ 781526 h 1857375"/>
                <a:gd name="connsiteX1333" fmla="*/ 443389 w 1247775"/>
                <a:gd name="connsiteY1333" fmla="*/ 791051 h 1857375"/>
                <a:gd name="connsiteX1334" fmla="*/ 450056 w 1247775"/>
                <a:gd name="connsiteY1334" fmla="*/ 800576 h 1857375"/>
                <a:gd name="connsiteX1335" fmla="*/ 438626 w 1247775"/>
                <a:gd name="connsiteY1335" fmla="*/ 809149 h 1857375"/>
                <a:gd name="connsiteX1336" fmla="*/ 419576 w 1247775"/>
                <a:gd name="connsiteY1336" fmla="*/ 830104 h 1857375"/>
                <a:gd name="connsiteX1337" fmla="*/ 425291 w 1247775"/>
                <a:gd name="connsiteY1337" fmla="*/ 844391 h 1857375"/>
                <a:gd name="connsiteX1338" fmla="*/ 423386 w 1247775"/>
                <a:gd name="connsiteY1338" fmla="*/ 846296 h 1857375"/>
                <a:gd name="connsiteX1339" fmla="*/ 404336 w 1247775"/>
                <a:gd name="connsiteY1339" fmla="*/ 832009 h 1857375"/>
                <a:gd name="connsiteX1340" fmla="*/ 394811 w 1247775"/>
                <a:gd name="connsiteY1340" fmla="*/ 828199 h 1857375"/>
                <a:gd name="connsiteX1341" fmla="*/ 386239 w 1247775"/>
                <a:gd name="connsiteY1341" fmla="*/ 831056 h 1857375"/>
                <a:gd name="connsiteX1342" fmla="*/ 368141 w 1247775"/>
                <a:gd name="connsiteY1342" fmla="*/ 842486 h 1857375"/>
                <a:gd name="connsiteX1343" fmla="*/ 363379 w 1247775"/>
                <a:gd name="connsiteY1343" fmla="*/ 837724 h 1857375"/>
                <a:gd name="connsiteX1344" fmla="*/ 357664 w 1247775"/>
                <a:gd name="connsiteY1344" fmla="*/ 826294 h 1857375"/>
                <a:gd name="connsiteX1345" fmla="*/ 370046 w 1247775"/>
                <a:gd name="connsiteY1345" fmla="*/ 807244 h 1857375"/>
                <a:gd name="connsiteX1346" fmla="*/ 372904 w 1247775"/>
                <a:gd name="connsiteY1346" fmla="*/ 807244 h 1857375"/>
                <a:gd name="connsiteX1347" fmla="*/ 388144 w 1247775"/>
                <a:gd name="connsiteY1347" fmla="*/ 803434 h 1857375"/>
                <a:gd name="connsiteX1348" fmla="*/ 385286 w 1247775"/>
                <a:gd name="connsiteY1348" fmla="*/ 811054 h 1857375"/>
                <a:gd name="connsiteX1349" fmla="*/ 397669 w 1247775"/>
                <a:gd name="connsiteY1349" fmla="*/ 823436 h 1857375"/>
                <a:gd name="connsiteX1350" fmla="*/ 410051 w 1247775"/>
                <a:gd name="connsiteY1350" fmla="*/ 811054 h 1857375"/>
                <a:gd name="connsiteX1351" fmla="*/ 397669 w 1247775"/>
                <a:gd name="connsiteY1351" fmla="*/ 798671 h 1857375"/>
                <a:gd name="connsiteX1352" fmla="*/ 394811 w 1247775"/>
                <a:gd name="connsiteY1352" fmla="*/ 799624 h 1857375"/>
                <a:gd name="connsiteX1353" fmla="*/ 398621 w 1247775"/>
                <a:gd name="connsiteY1353" fmla="*/ 795814 h 1857375"/>
                <a:gd name="connsiteX1354" fmla="*/ 416719 w 1247775"/>
                <a:gd name="connsiteY1354" fmla="*/ 787241 h 1857375"/>
                <a:gd name="connsiteX1355" fmla="*/ 424339 w 1247775"/>
                <a:gd name="connsiteY1355" fmla="*/ 788194 h 1857375"/>
                <a:gd name="connsiteX1356" fmla="*/ 456724 w 1247775"/>
                <a:gd name="connsiteY1356" fmla="*/ 759619 h 1857375"/>
                <a:gd name="connsiteX1357" fmla="*/ 460534 w 1247775"/>
                <a:gd name="connsiteY1357" fmla="*/ 759619 h 1857375"/>
                <a:gd name="connsiteX1358" fmla="*/ 482441 w 1247775"/>
                <a:gd name="connsiteY1358" fmla="*/ 743426 h 1857375"/>
                <a:gd name="connsiteX1359" fmla="*/ 498634 w 1247775"/>
                <a:gd name="connsiteY1359" fmla="*/ 757714 h 1857375"/>
                <a:gd name="connsiteX1360" fmla="*/ 514826 w 1247775"/>
                <a:gd name="connsiteY1360" fmla="*/ 742474 h 1857375"/>
                <a:gd name="connsiteX1361" fmla="*/ 515779 w 1247775"/>
                <a:gd name="connsiteY1361" fmla="*/ 742474 h 1857375"/>
                <a:gd name="connsiteX1362" fmla="*/ 513874 w 1247775"/>
                <a:gd name="connsiteY1362" fmla="*/ 751999 h 1857375"/>
                <a:gd name="connsiteX1363" fmla="*/ 513874 w 1247775"/>
                <a:gd name="connsiteY1363" fmla="*/ 755809 h 1857375"/>
                <a:gd name="connsiteX1364" fmla="*/ 509111 w 1247775"/>
                <a:gd name="connsiteY1364" fmla="*/ 768191 h 1857375"/>
                <a:gd name="connsiteX1365" fmla="*/ 514826 w 1247775"/>
                <a:gd name="connsiteY1365" fmla="*/ 781526 h 1857375"/>
                <a:gd name="connsiteX1366" fmla="*/ 510064 w 1247775"/>
                <a:gd name="connsiteY1366" fmla="*/ 788194 h 1857375"/>
                <a:gd name="connsiteX1367" fmla="*/ 501491 w 1247775"/>
                <a:gd name="connsiteY1367" fmla="*/ 783431 h 1857375"/>
                <a:gd name="connsiteX1368" fmla="*/ 491966 w 1247775"/>
                <a:gd name="connsiteY1368" fmla="*/ 780574 h 1857375"/>
                <a:gd name="connsiteX1369" fmla="*/ 490061 w 1247775"/>
                <a:gd name="connsiteY1369" fmla="*/ 780574 h 1857375"/>
                <a:gd name="connsiteX1370" fmla="*/ 490061 w 1247775"/>
                <a:gd name="connsiteY1370" fmla="*/ 779621 h 1857375"/>
                <a:gd name="connsiteX1371" fmla="*/ 477679 w 1247775"/>
                <a:gd name="connsiteY1371" fmla="*/ 767239 h 1857375"/>
                <a:gd name="connsiteX1372" fmla="*/ 465296 w 1247775"/>
                <a:gd name="connsiteY1372" fmla="*/ 779621 h 1857375"/>
                <a:gd name="connsiteX1373" fmla="*/ 471011 w 1247775"/>
                <a:gd name="connsiteY1373" fmla="*/ 790099 h 1857375"/>
                <a:gd name="connsiteX1374" fmla="*/ 458629 w 1247775"/>
                <a:gd name="connsiteY1374" fmla="*/ 799624 h 1857375"/>
                <a:gd name="connsiteX1375" fmla="*/ 457676 w 1247775"/>
                <a:gd name="connsiteY1375" fmla="*/ 799624 h 1857375"/>
                <a:gd name="connsiteX1376" fmla="*/ 462439 w 1247775"/>
                <a:gd name="connsiteY1376" fmla="*/ 791051 h 1857375"/>
                <a:gd name="connsiteX1377" fmla="*/ 453866 w 1247775"/>
                <a:gd name="connsiteY1377" fmla="*/ 781526 h 1857375"/>
                <a:gd name="connsiteX1378" fmla="*/ 481489 w 1247775"/>
                <a:gd name="connsiteY1378" fmla="*/ 946309 h 1857375"/>
                <a:gd name="connsiteX1379" fmla="*/ 480536 w 1247775"/>
                <a:gd name="connsiteY1379" fmla="*/ 951071 h 1857375"/>
                <a:gd name="connsiteX1380" fmla="*/ 470059 w 1247775"/>
                <a:gd name="connsiteY1380" fmla="*/ 936784 h 1857375"/>
                <a:gd name="connsiteX1381" fmla="*/ 473869 w 1247775"/>
                <a:gd name="connsiteY1381" fmla="*/ 935831 h 1857375"/>
                <a:gd name="connsiteX1382" fmla="*/ 473869 w 1247775"/>
                <a:gd name="connsiteY1382" fmla="*/ 935831 h 1857375"/>
                <a:gd name="connsiteX1383" fmla="*/ 481489 w 1247775"/>
                <a:gd name="connsiteY1383" fmla="*/ 946309 h 1857375"/>
                <a:gd name="connsiteX1384" fmla="*/ 345281 w 1247775"/>
                <a:gd name="connsiteY1384" fmla="*/ 1095851 h 1857375"/>
                <a:gd name="connsiteX1385" fmla="*/ 345281 w 1247775"/>
                <a:gd name="connsiteY1385" fmla="*/ 1095851 h 1857375"/>
                <a:gd name="connsiteX1386" fmla="*/ 345281 w 1247775"/>
                <a:gd name="connsiteY1386" fmla="*/ 1095851 h 1857375"/>
                <a:gd name="connsiteX1387" fmla="*/ 345281 w 1247775"/>
                <a:gd name="connsiteY1387" fmla="*/ 1095851 h 1857375"/>
                <a:gd name="connsiteX1388" fmla="*/ 423386 w 1247775"/>
                <a:gd name="connsiteY1388" fmla="*/ 1187291 h 1857375"/>
                <a:gd name="connsiteX1389" fmla="*/ 421481 w 1247775"/>
                <a:gd name="connsiteY1389" fmla="*/ 1188244 h 1857375"/>
                <a:gd name="connsiteX1390" fmla="*/ 423386 w 1247775"/>
                <a:gd name="connsiteY1390" fmla="*/ 1181576 h 1857375"/>
                <a:gd name="connsiteX1391" fmla="*/ 426244 w 1247775"/>
                <a:gd name="connsiteY1391" fmla="*/ 1182529 h 1857375"/>
                <a:gd name="connsiteX1392" fmla="*/ 430054 w 1247775"/>
                <a:gd name="connsiteY1392" fmla="*/ 1185386 h 1857375"/>
                <a:gd name="connsiteX1393" fmla="*/ 423386 w 1247775"/>
                <a:gd name="connsiteY1393" fmla="*/ 1187291 h 1857375"/>
                <a:gd name="connsiteX1394" fmla="*/ 432911 w 1247775"/>
                <a:gd name="connsiteY1394" fmla="*/ 1183481 h 1857375"/>
                <a:gd name="connsiteX1395" fmla="*/ 432911 w 1247775"/>
                <a:gd name="connsiteY1395" fmla="*/ 1183481 h 1857375"/>
                <a:gd name="connsiteX1396" fmla="*/ 432911 w 1247775"/>
                <a:gd name="connsiteY1396" fmla="*/ 1183481 h 1857375"/>
                <a:gd name="connsiteX1397" fmla="*/ 432911 w 1247775"/>
                <a:gd name="connsiteY1397" fmla="*/ 1183481 h 1857375"/>
                <a:gd name="connsiteX1398" fmla="*/ 455771 w 1247775"/>
                <a:gd name="connsiteY1398" fmla="*/ 1106329 h 1857375"/>
                <a:gd name="connsiteX1399" fmla="*/ 443389 w 1247775"/>
                <a:gd name="connsiteY1399" fmla="*/ 1117759 h 1857375"/>
                <a:gd name="connsiteX1400" fmla="*/ 433864 w 1247775"/>
                <a:gd name="connsiteY1400" fmla="*/ 1115854 h 1857375"/>
                <a:gd name="connsiteX1401" fmla="*/ 400526 w 1247775"/>
                <a:gd name="connsiteY1401" fmla="*/ 1149191 h 1857375"/>
                <a:gd name="connsiteX1402" fmla="*/ 403384 w 1247775"/>
                <a:gd name="connsiteY1402" fmla="*/ 1162526 h 1857375"/>
                <a:gd name="connsiteX1403" fmla="*/ 387191 w 1247775"/>
                <a:gd name="connsiteY1403" fmla="*/ 1179671 h 1857375"/>
                <a:gd name="connsiteX1404" fmla="*/ 394811 w 1247775"/>
                <a:gd name="connsiteY1404" fmla="*/ 1193959 h 1857375"/>
                <a:gd name="connsiteX1405" fmla="*/ 389096 w 1247775"/>
                <a:gd name="connsiteY1405" fmla="*/ 1206341 h 1857375"/>
                <a:gd name="connsiteX1406" fmla="*/ 399574 w 1247775"/>
                <a:gd name="connsiteY1406" fmla="*/ 1221581 h 1857375"/>
                <a:gd name="connsiteX1407" fmla="*/ 409099 w 1247775"/>
                <a:gd name="connsiteY1407" fmla="*/ 1231106 h 1857375"/>
                <a:gd name="connsiteX1408" fmla="*/ 392906 w 1247775"/>
                <a:gd name="connsiteY1408" fmla="*/ 1250156 h 1857375"/>
                <a:gd name="connsiteX1409" fmla="*/ 390049 w 1247775"/>
                <a:gd name="connsiteY1409" fmla="*/ 1251109 h 1857375"/>
                <a:gd name="connsiteX1410" fmla="*/ 388144 w 1247775"/>
                <a:gd name="connsiteY1410" fmla="*/ 1245394 h 1857375"/>
                <a:gd name="connsiteX1411" fmla="*/ 390049 w 1247775"/>
                <a:gd name="connsiteY1411" fmla="*/ 1241584 h 1857375"/>
                <a:gd name="connsiteX1412" fmla="*/ 396716 w 1247775"/>
                <a:gd name="connsiteY1412" fmla="*/ 1230154 h 1857375"/>
                <a:gd name="connsiteX1413" fmla="*/ 388144 w 1247775"/>
                <a:gd name="connsiteY1413" fmla="*/ 1217771 h 1857375"/>
                <a:gd name="connsiteX1414" fmla="*/ 378619 w 1247775"/>
                <a:gd name="connsiteY1414" fmla="*/ 1207294 h 1857375"/>
                <a:gd name="connsiteX1415" fmla="*/ 362426 w 1247775"/>
                <a:gd name="connsiteY1415" fmla="*/ 1199674 h 1857375"/>
                <a:gd name="connsiteX1416" fmla="*/ 343376 w 1247775"/>
                <a:gd name="connsiteY1416" fmla="*/ 1212056 h 1857375"/>
                <a:gd name="connsiteX1417" fmla="*/ 339566 w 1247775"/>
                <a:gd name="connsiteY1417" fmla="*/ 1216819 h 1857375"/>
                <a:gd name="connsiteX1418" fmla="*/ 316706 w 1247775"/>
                <a:gd name="connsiteY1418" fmla="*/ 1233964 h 1857375"/>
                <a:gd name="connsiteX1419" fmla="*/ 315754 w 1247775"/>
                <a:gd name="connsiteY1419" fmla="*/ 1231106 h 1857375"/>
                <a:gd name="connsiteX1420" fmla="*/ 315754 w 1247775"/>
                <a:gd name="connsiteY1420" fmla="*/ 1229201 h 1857375"/>
                <a:gd name="connsiteX1421" fmla="*/ 310991 w 1247775"/>
                <a:gd name="connsiteY1421" fmla="*/ 1213961 h 1857375"/>
                <a:gd name="connsiteX1422" fmla="*/ 331946 w 1247775"/>
                <a:gd name="connsiteY1422" fmla="*/ 1186339 h 1857375"/>
                <a:gd name="connsiteX1423" fmla="*/ 316706 w 1247775"/>
                <a:gd name="connsiteY1423" fmla="*/ 1161574 h 1857375"/>
                <a:gd name="connsiteX1424" fmla="*/ 316706 w 1247775"/>
                <a:gd name="connsiteY1424" fmla="*/ 1160621 h 1857375"/>
                <a:gd name="connsiteX1425" fmla="*/ 320516 w 1247775"/>
                <a:gd name="connsiteY1425" fmla="*/ 1156811 h 1857375"/>
                <a:gd name="connsiteX1426" fmla="*/ 323374 w 1247775"/>
                <a:gd name="connsiteY1426" fmla="*/ 1157764 h 1857375"/>
                <a:gd name="connsiteX1427" fmla="*/ 322421 w 1247775"/>
                <a:gd name="connsiteY1427" fmla="*/ 1160621 h 1857375"/>
                <a:gd name="connsiteX1428" fmla="*/ 328136 w 1247775"/>
                <a:gd name="connsiteY1428" fmla="*/ 1166336 h 1857375"/>
                <a:gd name="connsiteX1429" fmla="*/ 330041 w 1247775"/>
                <a:gd name="connsiteY1429" fmla="*/ 1166336 h 1857375"/>
                <a:gd name="connsiteX1430" fmla="*/ 335756 w 1247775"/>
                <a:gd name="connsiteY1430" fmla="*/ 1168241 h 1857375"/>
                <a:gd name="connsiteX1431" fmla="*/ 346234 w 1247775"/>
                <a:gd name="connsiteY1431" fmla="*/ 1157764 h 1857375"/>
                <a:gd name="connsiteX1432" fmla="*/ 345281 w 1247775"/>
                <a:gd name="connsiteY1432" fmla="*/ 1153954 h 1857375"/>
                <a:gd name="connsiteX1433" fmla="*/ 353854 w 1247775"/>
                <a:gd name="connsiteY1433" fmla="*/ 1146334 h 1857375"/>
                <a:gd name="connsiteX1434" fmla="*/ 366236 w 1247775"/>
                <a:gd name="connsiteY1434" fmla="*/ 1151096 h 1857375"/>
                <a:gd name="connsiteX1435" fmla="*/ 382429 w 1247775"/>
                <a:gd name="connsiteY1435" fmla="*/ 1140619 h 1857375"/>
                <a:gd name="connsiteX1436" fmla="*/ 386239 w 1247775"/>
                <a:gd name="connsiteY1436" fmla="*/ 1142524 h 1857375"/>
                <a:gd name="connsiteX1437" fmla="*/ 391001 w 1247775"/>
                <a:gd name="connsiteY1437" fmla="*/ 1137761 h 1857375"/>
                <a:gd name="connsiteX1438" fmla="*/ 386239 w 1247775"/>
                <a:gd name="connsiteY1438" fmla="*/ 1132999 h 1857375"/>
                <a:gd name="connsiteX1439" fmla="*/ 384334 w 1247775"/>
                <a:gd name="connsiteY1439" fmla="*/ 1133951 h 1857375"/>
                <a:gd name="connsiteX1440" fmla="*/ 384334 w 1247775"/>
                <a:gd name="connsiteY1440" fmla="*/ 1133951 h 1857375"/>
                <a:gd name="connsiteX1441" fmla="*/ 383381 w 1247775"/>
                <a:gd name="connsiteY1441" fmla="*/ 1129189 h 1857375"/>
                <a:gd name="connsiteX1442" fmla="*/ 385286 w 1247775"/>
                <a:gd name="connsiteY1442" fmla="*/ 1122521 h 1857375"/>
                <a:gd name="connsiteX1443" fmla="*/ 378619 w 1247775"/>
                <a:gd name="connsiteY1443" fmla="*/ 1109186 h 1857375"/>
                <a:gd name="connsiteX1444" fmla="*/ 388144 w 1247775"/>
                <a:gd name="connsiteY1444" fmla="*/ 1101566 h 1857375"/>
                <a:gd name="connsiteX1445" fmla="*/ 390049 w 1247775"/>
                <a:gd name="connsiteY1445" fmla="*/ 1100614 h 1857375"/>
                <a:gd name="connsiteX1446" fmla="*/ 411004 w 1247775"/>
                <a:gd name="connsiteY1446" fmla="*/ 1113949 h 1857375"/>
                <a:gd name="connsiteX1447" fmla="*/ 434816 w 1247775"/>
                <a:gd name="connsiteY1447" fmla="*/ 1090136 h 1857375"/>
                <a:gd name="connsiteX1448" fmla="*/ 433864 w 1247775"/>
                <a:gd name="connsiteY1448" fmla="*/ 1083469 h 1857375"/>
                <a:gd name="connsiteX1449" fmla="*/ 443389 w 1247775"/>
                <a:gd name="connsiteY1449" fmla="*/ 1086326 h 1857375"/>
                <a:gd name="connsiteX1450" fmla="*/ 442436 w 1247775"/>
                <a:gd name="connsiteY1450" fmla="*/ 1090136 h 1857375"/>
                <a:gd name="connsiteX1451" fmla="*/ 450056 w 1247775"/>
                <a:gd name="connsiteY1451" fmla="*/ 1097756 h 1857375"/>
                <a:gd name="connsiteX1452" fmla="*/ 457676 w 1247775"/>
                <a:gd name="connsiteY1452" fmla="*/ 1090136 h 1857375"/>
                <a:gd name="connsiteX1453" fmla="*/ 454819 w 1247775"/>
                <a:gd name="connsiteY1453" fmla="*/ 1084421 h 1857375"/>
                <a:gd name="connsiteX1454" fmla="*/ 466249 w 1247775"/>
                <a:gd name="connsiteY1454" fmla="*/ 1073944 h 1857375"/>
                <a:gd name="connsiteX1455" fmla="*/ 473869 w 1247775"/>
                <a:gd name="connsiteY1455" fmla="*/ 1076801 h 1857375"/>
                <a:gd name="connsiteX1456" fmla="*/ 479584 w 1247775"/>
                <a:gd name="connsiteY1456" fmla="*/ 1074896 h 1857375"/>
                <a:gd name="connsiteX1457" fmla="*/ 480536 w 1247775"/>
                <a:gd name="connsiteY1457" fmla="*/ 1075849 h 1857375"/>
                <a:gd name="connsiteX1458" fmla="*/ 491014 w 1247775"/>
                <a:gd name="connsiteY1458" fmla="*/ 1085374 h 1857375"/>
                <a:gd name="connsiteX1459" fmla="*/ 500539 w 1247775"/>
                <a:gd name="connsiteY1459" fmla="*/ 1078706 h 1857375"/>
                <a:gd name="connsiteX1460" fmla="*/ 505301 w 1247775"/>
                <a:gd name="connsiteY1460" fmla="*/ 1077754 h 1857375"/>
                <a:gd name="connsiteX1461" fmla="*/ 515779 w 1247775"/>
                <a:gd name="connsiteY1461" fmla="*/ 1084421 h 1857375"/>
                <a:gd name="connsiteX1462" fmla="*/ 518636 w 1247775"/>
                <a:gd name="connsiteY1462" fmla="*/ 1083469 h 1857375"/>
                <a:gd name="connsiteX1463" fmla="*/ 521494 w 1247775"/>
                <a:gd name="connsiteY1463" fmla="*/ 1087279 h 1857375"/>
                <a:gd name="connsiteX1464" fmla="*/ 521494 w 1247775"/>
                <a:gd name="connsiteY1464" fmla="*/ 1090136 h 1857375"/>
                <a:gd name="connsiteX1465" fmla="*/ 538639 w 1247775"/>
                <a:gd name="connsiteY1465" fmla="*/ 1107281 h 1857375"/>
                <a:gd name="connsiteX1466" fmla="*/ 549116 w 1247775"/>
                <a:gd name="connsiteY1466" fmla="*/ 1103471 h 1857375"/>
                <a:gd name="connsiteX1467" fmla="*/ 553879 w 1247775"/>
                <a:gd name="connsiteY1467" fmla="*/ 1106329 h 1857375"/>
                <a:gd name="connsiteX1468" fmla="*/ 563404 w 1247775"/>
                <a:gd name="connsiteY1468" fmla="*/ 1113949 h 1857375"/>
                <a:gd name="connsiteX1469" fmla="*/ 559594 w 1247775"/>
                <a:gd name="connsiteY1469" fmla="*/ 1118711 h 1857375"/>
                <a:gd name="connsiteX1470" fmla="*/ 557689 w 1247775"/>
                <a:gd name="connsiteY1470" fmla="*/ 1118711 h 1857375"/>
                <a:gd name="connsiteX1471" fmla="*/ 547211 w 1247775"/>
                <a:gd name="connsiteY1471" fmla="*/ 1120616 h 1857375"/>
                <a:gd name="connsiteX1472" fmla="*/ 542449 w 1247775"/>
                <a:gd name="connsiteY1472" fmla="*/ 1118711 h 1857375"/>
                <a:gd name="connsiteX1473" fmla="*/ 538639 w 1247775"/>
                <a:gd name="connsiteY1473" fmla="*/ 1119664 h 1857375"/>
                <a:gd name="connsiteX1474" fmla="*/ 518636 w 1247775"/>
                <a:gd name="connsiteY1474" fmla="*/ 1104424 h 1857375"/>
                <a:gd name="connsiteX1475" fmla="*/ 486251 w 1247775"/>
                <a:gd name="connsiteY1475" fmla="*/ 1087279 h 1857375"/>
                <a:gd name="connsiteX1476" fmla="*/ 455771 w 1247775"/>
                <a:gd name="connsiteY1476" fmla="*/ 1106329 h 1857375"/>
                <a:gd name="connsiteX1477" fmla="*/ 483394 w 1247775"/>
                <a:gd name="connsiteY1477" fmla="*/ 1196816 h 1857375"/>
                <a:gd name="connsiteX1478" fmla="*/ 469106 w 1247775"/>
                <a:gd name="connsiteY1478" fmla="*/ 1192054 h 1857375"/>
                <a:gd name="connsiteX1479" fmla="*/ 465296 w 1247775"/>
                <a:gd name="connsiteY1479" fmla="*/ 1192054 h 1857375"/>
                <a:gd name="connsiteX1480" fmla="*/ 462439 w 1247775"/>
                <a:gd name="connsiteY1480" fmla="*/ 1189196 h 1857375"/>
                <a:gd name="connsiteX1481" fmla="*/ 466249 w 1247775"/>
                <a:gd name="connsiteY1481" fmla="*/ 1178719 h 1857375"/>
                <a:gd name="connsiteX1482" fmla="*/ 462439 w 1247775"/>
                <a:gd name="connsiteY1482" fmla="*/ 1167289 h 1857375"/>
                <a:gd name="connsiteX1483" fmla="*/ 462439 w 1247775"/>
                <a:gd name="connsiteY1483" fmla="*/ 1167289 h 1857375"/>
                <a:gd name="connsiteX1484" fmla="*/ 475774 w 1247775"/>
                <a:gd name="connsiteY1484" fmla="*/ 1170146 h 1857375"/>
                <a:gd name="connsiteX1485" fmla="*/ 491014 w 1247775"/>
                <a:gd name="connsiteY1485" fmla="*/ 1165384 h 1857375"/>
                <a:gd name="connsiteX1486" fmla="*/ 502444 w 1247775"/>
                <a:gd name="connsiteY1486" fmla="*/ 1162526 h 1857375"/>
                <a:gd name="connsiteX1487" fmla="*/ 507206 w 1247775"/>
                <a:gd name="connsiteY1487" fmla="*/ 1165384 h 1857375"/>
                <a:gd name="connsiteX1488" fmla="*/ 513874 w 1247775"/>
                <a:gd name="connsiteY1488" fmla="*/ 1158716 h 1857375"/>
                <a:gd name="connsiteX1489" fmla="*/ 512921 w 1247775"/>
                <a:gd name="connsiteY1489" fmla="*/ 1155859 h 1857375"/>
                <a:gd name="connsiteX1490" fmla="*/ 517684 w 1247775"/>
                <a:gd name="connsiteY1490" fmla="*/ 1150144 h 1857375"/>
                <a:gd name="connsiteX1491" fmla="*/ 525304 w 1247775"/>
                <a:gd name="connsiteY1491" fmla="*/ 1153001 h 1857375"/>
                <a:gd name="connsiteX1492" fmla="*/ 528161 w 1247775"/>
                <a:gd name="connsiteY1492" fmla="*/ 1152049 h 1857375"/>
                <a:gd name="connsiteX1493" fmla="*/ 526256 w 1247775"/>
                <a:gd name="connsiteY1493" fmla="*/ 1160621 h 1857375"/>
                <a:gd name="connsiteX1494" fmla="*/ 526256 w 1247775"/>
                <a:gd name="connsiteY1494" fmla="*/ 1161574 h 1857375"/>
                <a:gd name="connsiteX1495" fmla="*/ 514826 w 1247775"/>
                <a:gd name="connsiteY1495" fmla="*/ 1177766 h 1857375"/>
                <a:gd name="connsiteX1496" fmla="*/ 507206 w 1247775"/>
                <a:gd name="connsiteY1496" fmla="*/ 1174909 h 1857375"/>
                <a:gd name="connsiteX1497" fmla="*/ 495776 w 1247775"/>
                <a:gd name="connsiteY1497" fmla="*/ 1186339 h 1857375"/>
                <a:gd name="connsiteX1498" fmla="*/ 497681 w 1247775"/>
                <a:gd name="connsiteY1498" fmla="*/ 1192054 h 1857375"/>
                <a:gd name="connsiteX1499" fmla="*/ 491966 w 1247775"/>
                <a:gd name="connsiteY1499" fmla="*/ 1190149 h 1857375"/>
                <a:gd name="connsiteX1500" fmla="*/ 483394 w 1247775"/>
                <a:gd name="connsiteY1500" fmla="*/ 1196816 h 1857375"/>
                <a:gd name="connsiteX1501" fmla="*/ 507206 w 1247775"/>
                <a:gd name="connsiteY1501" fmla="*/ 1716881 h 1857375"/>
                <a:gd name="connsiteX1502" fmla="*/ 506254 w 1247775"/>
                <a:gd name="connsiteY1502" fmla="*/ 1714976 h 1857375"/>
                <a:gd name="connsiteX1503" fmla="*/ 508159 w 1247775"/>
                <a:gd name="connsiteY1503" fmla="*/ 1714976 h 1857375"/>
                <a:gd name="connsiteX1504" fmla="*/ 510064 w 1247775"/>
                <a:gd name="connsiteY1504" fmla="*/ 1714976 h 1857375"/>
                <a:gd name="connsiteX1505" fmla="*/ 510064 w 1247775"/>
                <a:gd name="connsiteY1505" fmla="*/ 1714976 h 1857375"/>
                <a:gd name="connsiteX1506" fmla="*/ 507206 w 1247775"/>
                <a:gd name="connsiteY1506" fmla="*/ 1716881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</a:cxnLst>
              <a:rect l="l" t="t" r="r" b="b"/>
              <a:pathLst>
                <a:path w="1247775" h="1857375">
                  <a:moveTo>
                    <a:pt x="1172051" y="974884"/>
                  </a:moveTo>
                  <a:cubicBezTo>
                    <a:pt x="1133951" y="944404"/>
                    <a:pt x="1065371" y="835819"/>
                    <a:pt x="1037749" y="787241"/>
                  </a:cubicBezTo>
                  <a:lnTo>
                    <a:pt x="1026319" y="764381"/>
                  </a:lnTo>
                  <a:cubicBezTo>
                    <a:pt x="1025366" y="760571"/>
                    <a:pt x="1024414" y="755809"/>
                    <a:pt x="1023461" y="751046"/>
                  </a:cubicBezTo>
                  <a:cubicBezTo>
                    <a:pt x="1024414" y="751046"/>
                    <a:pt x="1024414" y="750094"/>
                    <a:pt x="1024414" y="750094"/>
                  </a:cubicBezTo>
                  <a:cubicBezTo>
                    <a:pt x="1024414" y="748189"/>
                    <a:pt x="1025366" y="746284"/>
                    <a:pt x="1025366" y="744379"/>
                  </a:cubicBezTo>
                  <a:cubicBezTo>
                    <a:pt x="1025366" y="739616"/>
                    <a:pt x="1024414" y="735806"/>
                    <a:pt x="1022509" y="731996"/>
                  </a:cubicBezTo>
                  <a:cubicBezTo>
                    <a:pt x="1021556" y="691039"/>
                    <a:pt x="1032986" y="639604"/>
                    <a:pt x="1037749" y="609124"/>
                  </a:cubicBezTo>
                  <a:cubicBezTo>
                    <a:pt x="1041559" y="583406"/>
                    <a:pt x="1035844" y="532924"/>
                    <a:pt x="1025366" y="473869"/>
                  </a:cubicBezTo>
                  <a:cubicBezTo>
                    <a:pt x="1025366" y="473869"/>
                    <a:pt x="1025366" y="472916"/>
                    <a:pt x="1025366" y="472916"/>
                  </a:cubicBezTo>
                  <a:cubicBezTo>
                    <a:pt x="1025366" y="469106"/>
                    <a:pt x="1024414" y="466249"/>
                    <a:pt x="1023461" y="463391"/>
                  </a:cubicBezTo>
                  <a:cubicBezTo>
                    <a:pt x="1022509" y="459581"/>
                    <a:pt x="1021556" y="454819"/>
                    <a:pt x="1020604" y="450056"/>
                  </a:cubicBezTo>
                  <a:cubicBezTo>
                    <a:pt x="1021556" y="447199"/>
                    <a:pt x="1021556" y="445294"/>
                    <a:pt x="1021556" y="442436"/>
                  </a:cubicBezTo>
                  <a:cubicBezTo>
                    <a:pt x="1021556" y="435769"/>
                    <a:pt x="1018699" y="429101"/>
                    <a:pt x="1014889" y="424339"/>
                  </a:cubicBezTo>
                  <a:cubicBezTo>
                    <a:pt x="1010126" y="404336"/>
                    <a:pt x="1005364" y="383381"/>
                    <a:pt x="1000601" y="362426"/>
                  </a:cubicBezTo>
                  <a:cubicBezTo>
                    <a:pt x="999649" y="357664"/>
                    <a:pt x="997744" y="351949"/>
                    <a:pt x="996791" y="347186"/>
                  </a:cubicBezTo>
                  <a:cubicBezTo>
                    <a:pt x="996791" y="344329"/>
                    <a:pt x="995839" y="342424"/>
                    <a:pt x="994886" y="339566"/>
                  </a:cubicBezTo>
                  <a:cubicBezTo>
                    <a:pt x="967264" y="254794"/>
                    <a:pt x="902494" y="161449"/>
                    <a:pt x="892969" y="148114"/>
                  </a:cubicBezTo>
                  <a:cubicBezTo>
                    <a:pt x="892016" y="147161"/>
                    <a:pt x="892016" y="146209"/>
                    <a:pt x="891064" y="144304"/>
                  </a:cubicBezTo>
                  <a:cubicBezTo>
                    <a:pt x="891064" y="144304"/>
                    <a:pt x="891064" y="144304"/>
                    <a:pt x="891064" y="144304"/>
                  </a:cubicBezTo>
                  <a:cubicBezTo>
                    <a:pt x="890111" y="141446"/>
                    <a:pt x="888206" y="139541"/>
                    <a:pt x="886301" y="137636"/>
                  </a:cubicBezTo>
                  <a:cubicBezTo>
                    <a:pt x="884396" y="114776"/>
                    <a:pt x="865346" y="97631"/>
                    <a:pt x="842486" y="97631"/>
                  </a:cubicBezTo>
                  <a:cubicBezTo>
                    <a:pt x="834866" y="97631"/>
                    <a:pt x="828199" y="99536"/>
                    <a:pt x="821531" y="103346"/>
                  </a:cubicBezTo>
                  <a:cubicBezTo>
                    <a:pt x="820579" y="92869"/>
                    <a:pt x="812959" y="83344"/>
                    <a:pt x="803434" y="80486"/>
                  </a:cubicBezTo>
                  <a:cubicBezTo>
                    <a:pt x="799624" y="72866"/>
                    <a:pt x="792956" y="66199"/>
                    <a:pt x="784384" y="63341"/>
                  </a:cubicBezTo>
                  <a:cubicBezTo>
                    <a:pt x="779621" y="50006"/>
                    <a:pt x="766286" y="40481"/>
                    <a:pt x="751046" y="40481"/>
                  </a:cubicBezTo>
                  <a:cubicBezTo>
                    <a:pt x="737711" y="40481"/>
                    <a:pt x="726281" y="48101"/>
                    <a:pt x="719614" y="58579"/>
                  </a:cubicBezTo>
                  <a:cubicBezTo>
                    <a:pt x="715804" y="56674"/>
                    <a:pt x="712946" y="55721"/>
                    <a:pt x="708184" y="55721"/>
                  </a:cubicBezTo>
                  <a:cubicBezTo>
                    <a:pt x="707231" y="55721"/>
                    <a:pt x="705326" y="55721"/>
                    <a:pt x="704374" y="55721"/>
                  </a:cubicBezTo>
                  <a:cubicBezTo>
                    <a:pt x="703421" y="52864"/>
                    <a:pt x="700564" y="50006"/>
                    <a:pt x="698659" y="48101"/>
                  </a:cubicBezTo>
                  <a:cubicBezTo>
                    <a:pt x="701516" y="45244"/>
                    <a:pt x="703421" y="41434"/>
                    <a:pt x="703421" y="37624"/>
                  </a:cubicBezTo>
                  <a:cubicBezTo>
                    <a:pt x="703421" y="29051"/>
                    <a:pt x="696754" y="22384"/>
                    <a:pt x="688181" y="22384"/>
                  </a:cubicBezTo>
                  <a:cubicBezTo>
                    <a:pt x="685324" y="22384"/>
                    <a:pt x="681514" y="23336"/>
                    <a:pt x="679609" y="25241"/>
                  </a:cubicBezTo>
                  <a:cubicBezTo>
                    <a:pt x="676751" y="20479"/>
                    <a:pt x="672941" y="16669"/>
                    <a:pt x="667226" y="16669"/>
                  </a:cubicBezTo>
                  <a:cubicBezTo>
                    <a:pt x="667226" y="16669"/>
                    <a:pt x="667226" y="16669"/>
                    <a:pt x="667226" y="16669"/>
                  </a:cubicBezTo>
                  <a:cubicBezTo>
                    <a:pt x="665321" y="10954"/>
                    <a:pt x="659606" y="7144"/>
                    <a:pt x="652939" y="7144"/>
                  </a:cubicBezTo>
                  <a:cubicBezTo>
                    <a:pt x="644366" y="7144"/>
                    <a:pt x="637699" y="13811"/>
                    <a:pt x="637699" y="22384"/>
                  </a:cubicBezTo>
                  <a:cubicBezTo>
                    <a:pt x="637699" y="30956"/>
                    <a:pt x="644366" y="37624"/>
                    <a:pt x="652939" y="37624"/>
                  </a:cubicBezTo>
                  <a:cubicBezTo>
                    <a:pt x="654844" y="37624"/>
                    <a:pt x="656749" y="37624"/>
                    <a:pt x="658654" y="36671"/>
                  </a:cubicBezTo>
                  <a:cubicBezTo>
                    <a:pt x="660559" y="38576"/>
                    <a:pt x="663416" y="40481"/>
                    <a:pt x="667226" y="40481"/>
                  </a:cubicBezTo>
                  <a:cubicBezTo>
                    <a:pt x="669131" y="40481"/>
                    <a:pt x="670084" y="40481"/>
                    <a:pt x="671989" y="39529"/>
                  </a:cubicBezTo>
                  <a:cubicBezTo>
                    <a:pt x="671989" y="41434"/>
                    <a:pt x="672941" y="43339"/>
                    <a:pt x="673894" y="45244"/>
                  </a:cubicBezTo>
                  <a:cubicBezTo>
                    <a:pt x="671036" y="46196"/>
                    <a:pt x="669131" y="48101"/>
                    <a:pt x="667226" y="50006"/>
                  </a:cubicBezTo>
                  <a:cubicBezTo>
                    <a:pt x="659606" y="50959"/>
                    <a:pt x="652939" y="57626"/>
                    <a:pt x="652939" y="65246"/>
                  </a:cubicBezTo>
                  <a:cubicBezTo>
                    <a:pt x="652939" y="72866"/>
                    <a:pt x="657701" y="78581"/>
                    <a:pt x="664369" y="80486"/>
                  </a:cubicBezTo>
                  <a:cubicBezTo>
                    <a:pt x="665321" y="81439"/>
                    <a:pt x="666274" y="82391"/>
                    <a:pt x="666274" y="83344"/>
                  </a:cubicBezTo>
                  <a:cubicBezTo>
                    <a:pt x="663416" y="86201"/>
                    <a:pt x="661511" y="90011"/>
                    <a:pt x="661511" y="94774"/>
                  </a:cubicBezTo>
                  <a:cubicBezTo>
                    <a:pt x="661511" y="96679"/>
                    <a:pt x="661511" y="99536"/>
                    <a:pt x="662464" y="101441"/>
                  </a:cubicBezTo>
                  <a:cubicBezTo>
                    <a:pt x="662464" y="101441"/>
                    <a:pt x="661511" y="101441"/>
                    <a:pt x="661511" y="101441"/>
                  </a:cubicBezTo>
                  <a:cubicBezTo>
                    <a:pt x="650081" y="101441"/>
                    <a:pt x="640556" y="110966"/>
                    <a:pt x="640556" y="122396"/>
                  </a:cubicBezTo>
                  <a:cubicBezTo>
                    <a:pt x="640556" y="130016"/>
                    <a:pt x="644366" y="136684"/>
                    <a:pt x="651034" y="140494"/>
                  </a:cubicBezTo>
                  <a:cubicBezTo>
                    <a:pt x="650081" y="142399"/>
                    <a:pt x="649129" y="144304"/>
                    <a:pt x="649129" y="146209"/>
                  </a:cubicBezTo>
                  <a:cubicBezTo>
                    <a:pt x="649129" y="151924"/>
                    <a:pt x="653891" y="156686"/>
                    <a:pt x="659606" y="156686"/>
                  </a:cubicBezTo>
                  <a:cubicBezTo>
                    <a:pt x="665321" y="156686"/>
                    <a:pt x="670084" y="151924"/>
                    <a:pt x="670084" y="146209"/>
                  </a:cubicBezTo>
                  <a:cubicBezTo>
                    <a:pt x="670084" y="145256"/>
                    <a:pt x="670084" y="143351"/>
                    <a:pt x="669131" y="142399"/>
                  </a:cubicBezTo>
                  <a:cubicBezTo>
                    <a:pt x="670084" y="141446"/>
                    <a:pt x="671989" y="141446"/>
                    <a:pt x="672941" y="140494"/>
                  </a:cubicBezTo>
                  <a:cubicBezTo>
                    <a:pt x="672941" y="141446"/>
                    <a:pt x="671989" y="143351"/>
                    <a:pt x="671989" y="145256"/>
                  </a:cubicBezTo>
                  <a:cubicBezTo>
                    <a:pt x="671989" y="152876"/>
                    <a:pt x="677704" y="158591"/>
                    <a:pt x="685324" y="158591"/>
                  </a:cubicBezTo>
                  <a:cubicBezTo>
                    <a:pt x="692944" y="158591"/>
                    <a:pt x="698659" y="152876"/>
                    <a:pt x="698659" y="145256"/>
                  </a:cubicBezTo>
                  <a:cubicBezTo>
                    <a:pt x="698659" y="137636"/>
                    <a:pt x="692944" y="131921"/>
                    <a:pt x="685324" y="131921"/>
                  </a:cubicBezTo>
                  <a:cubicBezTo>
                    <a:pt x="683419" y="131921"/>
                    <a:pt x="681514" y="132874"/>
                    <a:pt x="679609" y="132874"/>
                  </a:cubicBezTo>
                  <a:cubicBezTo>
                    <a:pt x="680561" y="130016"/>
                    <a:pt x="681514" y="128111"/>
                    <a:pt x="681514" y="125254"/>
                  </a:cubicBezTo>
                  <a:cubicBezTo>
                    <a:pt x="681514" y="125254"/>
                    <a:pt x="682466" y="125254"/>
                    <a:pt x="682466" y="125254"/>
                  </a:cubicBezTo>
                  <a:cubicBezTo>
                    <a:pt x="691039" y="125254"/>
                    <a:pt x="698659" y="118586"/>
                    <a:pt x="699611" y="110014"/>
                  </a:cubicBezTo>
                  <a:cubicBezTo>
                    <a:pt x="701516" y="110966"/>
                    <a:pt x="704374" y="111919"/>
                    <a:pt x="706279" y="111919"/>
                  </a:cubicBezTo>
                  <a:cubicBezTo>
                    <a:pt x="706279" y="112871"/>
                    <a:pt x="706279" y="112871"/>
                    <a:pt x="706279" y="113824"/>
                  </a:cubicBezTo>
                  <a:cubicBezTo>
                    <a:pt x="706279" y="117634"/>
                    <a:pt x="709136" y="120491"/>
                    <a:pt x="711994" y="122396"/>
                  </a:cubicBezTo>
                  <a:cubicBezTo>
                    <a:pt x="712946" y="135731"/>
                    <a:pt x="724376" y="146209"/>
                    <a:pt x="738664" y="146209"/>
                  </a:cubicBezTo>
                  <a:cubicBezTo>
                    <a:pt x="749141" y="146209"/>
                    <a:pt x="758666" y="139541"/>
                    <a:pt x="763429" y="130969"/>
                  </a:cubicBezTo>
                  <a:cubicBezTo>
                    <a:pt x="765334" y="131921"/>
                    <a:pt x="767239" y="131921"/>
                    <a:pt x="770096" y="132874"/>
                  </a:cubicBezTo>
                  <a:cubicBezTo>
                    <a:pt x="772001" y="135731"/>
                    <a:pt x="774859" y="138589"/>
                    <a:pt x="778669" y="140494"/>
                  </a:cubicBezTo>
                  <a:cubicBezTo>
                    <a:pt x="776764" y="141446"/>
                    <a:pt x="774859" y="143351"/>
                    <a:pt x="773906" y="145256"/>
                  </a:cubicBezTo>
                  <a:cubicBezTo>
                    <a:pt x="772954" y="141446"/>
                    <a:pt x="770096" y="138589"/>
                    <a:pt x="765334" y="138589"/>
                  </a:cubicBezTo>
                  <a:cubicBezTo>
                    <a:pt x="760571" y="138589"/>
                    <a:pt x="756761" y="142399"/>
                    <a:pt x="756761" y="147161"/>
                  </a:cubicBezTo>
                  <a:cubicBezTo>
                    <a:pt x="756761" y="150971"/>
                    <a:pt x="758666" y="153829"/>
                    <a:pt x="761524" y="154781"/>
                  </a:cubicBezTo>
                  <a:cubicBezTo>
                    <a:pt x="759619" y="156686"/>
                    <a:pt x="757714" y="158591"/>
                    <a:pt x="757714" y="161449"/>
                  </a:cubicBezTo>
                  <a:cubicBezTo>
                    <a:pt x="757714" y="163354"/>
                    <a:pt x="758666" y="165259"/>
                    <a:pt x="759619" y="167164"/>
                  </a:cubicBezTo>
                  <a:cubicBezTo>
                    <a:pt x="759619" y="168116"/>
                    <a:pt x="759619" y="168116"/>
                    <a:pt x="759619" y="169069"/>
                  </a:cubicBezTo>
                  <a:cubicBezTo>
                    <a:pt x="755809" y="161449"/>
                    <a:pt x="748189" y="155734"/>
                    <a:pt x="738664" y="155734"/>
                  </a:cubicBezTo>
                  <a:cubicBezTo>
                    <a:pt x="737711" y="155734"/>
                    <a:pt x="736759" y="155734"/>
                    <a:pt x="735806" y="155734"/>
                  </a:cubicBezTo>
                  <a:cubicBezTo>
                    <a:pt x="733901" y="153829"/>
                    <a:pt x="731996" y="152876"/>
                    <a:pt x="729139" y="152876"/>
                  </a:cubicBezTo>
                  <a:cubicBezTo>
                    <a:pt x="724376" y="152876"/>
                    <a:pt x="719614" y="156686"/>
                    <a:pt x="719614" y="162401"/>
                  </a:cubicBezTo>
                  <a:cubicBezTo>
                    <a:pt x="719614" y="163354"/>
                    <a:pt x="719614" y="164306"/>
                    <a:pt x="720566" y="165259"/>
                  </a:cubicBezTo>
                  <a:cubicBezTo>
                    <a:pt x="718661" y="168116"/>
                    <a:pt x="716756" y="170974"/>
                    <a:pt x="716756" y="173831"/>
                  </a:cubicBezTo>
                  <a:cubicBezTo>
                    <a:pt x="714851" y="173831"/>
                    <a:pt x="713899" y="172879"/>
                    <a:pt x="711994" y="172879"/>
                  </a:cubicBezTo>
                  <a:cubicBezTo>
                    <a:pt x="704374" y="172879"/>
                    <a:pt x="697706" y="174784"/>
                    <a:pt x="691991" y="178594"/>
                  </a:cubicBezTo>
                  <a:cubicBezTo>
                    <a:pt x="688181" y="176689"/>
                    <a:pt x="684371" y="175736"/>
                    <a:pt x="680561" y="175736"/>
                  </a:cubicBezTo>
                  <a:cubicBezTo>
                    <a:pt x="678656" y="175736"/>
                    <a:pt x="675799" y="175736"/>
                    <a:pt x="673894" y="176689"/>
                  </a:cubicBezTo>
                  <a:cubicBezTo>
                    <a:pt x="674846" y="175736"/>
                    <a:pt x="675799" y="173831"/>
                    <a:pt x="675799" y="172879"/>
                  </a:cubicBezTo>
                  <a:cubicBezTo>
                    <a:pt x="675799" y="169069"/>
                    <a:pt x="671989" y="165259"/>
                    <a:pt x="668179" y="165259"/>
                  </a:cubicBezTo>
                  <a:cubicBezTo>
                    <a:pt x="664369" y="165259"/>
                    <a:pt x="660559" y="169069"/>
                    <a:pt x="660559" y="172879"/>
                  </a:cubicBezTo>
                  <a:cubicBezTo>
                    <a:pt x="660559" y="176689"/>
                    <a:pt x="663416" y="179546"/>
                    <a:pt x="667226" y="180499"/>
                  </a:cubicBezTo>
                  <a:cubicBezTo>
                    <a:pt x="661511" y="184309"/>
                    <a:pt x="657701" y="191929"/>
                    <a:pt x="657701" y="199549"/>
                  </a:cubicBezTo>
                  <a:cubicBezTo>
                    <a:pt x="657701" y="202406"/>
                    <a:pt x="658654" y="205264"/>
                    <a:pt x="659606" y="207169"/>
                  </a:cubicBezTo>
                  <a:cubicBezTo>
                    <a:pt x="657701" y="207169"/>
                    <a:pt x="655796" y="207169"/>
                    <a:pt x="654844" y="208121"/>
                  </a:cubicBezTo>
                  <a:cubicBezTo>
                    <a:pt x="652939" y="206216"/>
                    <a:pt x="651034" y="205264"/>
                    <a:pt x="648176" y="205264"/>
                  </a:cubicBezTo>
                  <a:cubicBezTo>
                    <a:pt x="643414" y="205264"/>
                    <a:pt x="639604" y="209074"/>
                    <a:pt x="639604" y="213836"/>
                  </a:cubicBezTo>
                  <a:cubicBezTo>
                    <a:pt x="639604" y="215741"/>
                    <a:pt x="640556" y="216694"/>
                    <a:pt x="640556" y="217646"/>
                  </a:cubicBezTo>
                  <a:cubicBezTo>
                    <a:pt x="637699" y="219551"/>
                    <a:pt x="635794" y="222409"/>
                    <a:pt x="634841" y="226219"/>
                  </a:cubicBezTo>
                  <a:cubicBezTo>
                    <a:pt x="632936" y="224314"/>
                    <a:pt x="630079" y="223361"/>
                    <a:pt x="627221" y="223361"/>
                  </a:cubicBezTo>
                  <a:cubicBezTo>
                    <a:pt x="626269" y="215741"/>
                    <a:pt x="621506" y="209074"/>
                    <a:pt x="613886" y="205264"/>
                  </a:cubicBezTo>
                  <a:cubicBezTo>
                    <a:pt x="617696" y="205264"/>
                    <a:pt x="620554" y="204311"/>
                    <a:pt x="623411" y="203359"/>
                  </a:cubicBezTo>
                  <a:cubicBezTo>
                    <a:pt x="625316" y="206216"/>
                    <a:pt x="629126" y="209074"/>
                    <a:pt x="632936" y="209074"/>
                  </a:cubicBezTo>
                  <a:cubicBezTo>
                    <a:pt x="639604" y="209074"/>
                    <a:pt x="644366" y="204311"/>
                    <a:pt x="644366" y="197644"/>
                  </a:cubicBezTo>
                  <a:cubicBezTo>
                    <a:pt x="644366" y="194786"/>
                    <a:pt x="643414" y="191929"/>
                    <a:pt x="640556" y="189071"/>
                  </a:cubicBezTo>
                  <a:cubicBezTo>
                    <a:pt x="644366" y="183356"/>
                    <a:pt x="646271" y="176689"/>
                    <a:pt x="646271" y="170021"/>
                  </a:cubicBezTo>
                  <a:cubicBezTo>
                    <a:pt x="646271" y="153829"/>
                    <a:pt x="634841" y="139541"/>
                    <a:pt x="619601" y="135731"/>
                  </a:cubicBezTo>
                  <a:cubicBezTo>
                    <a:pt x="617696" y="133826"/>
                    <a:pt x="615791" y="132874"/>
                    <a:pt x="612934" y="132874"/>
                  </a:cubicBezTo>
                  <a:cubicBezTo>
                    <a:pt x="611029" y="132874"/>
                    <a:pt x="609124" y="133826"/>
                    <a:pt x="607219" y="134779"/>
                  </a:cubicBezTo>
                  <a:cubicBezTo>
                    <a:pt x="605314" y="134779"/>
                    <a:pt x="602456" y="135731"/>
                    <a:pt x="600551" y="135731"/>
                  </a:cubicBezTo>
                  <a:cubicBezTo>
                    <a:pt x="601504" y="133826"/>
                    <a:pt x="601504" y="131921"/>
                    <a:pt x="601504" y="129064"/>
                  </a:cubicBezTo>
                  <a:cubicBezTo>
                    <a:pt x="603409" y="130016"/>
                    <a:pt x="605314" y="130969"/>
                    <a:pt x="607219" y="130969"/>
                  </a:cubicBezTo>
                  <a:cubicBezTo>
                    <a:pt x="611981" y="130969"/>
                    <a:pt x="616744" y="127159"/>
                    <a:pt x="616744" y="121444"/>
                  </a:cubicBezTo>
                  <a:cubicBezTo>
                    <a:pt x="616744" y="115729"/>
                    <a:pt x="612934" y="111919"/>
                    <a:pt x="607219" y="111919"/>
                  </a:cubicBezTo>
                  <a:cubicBezTo>
                    <a:pt x="604361" y="111919"/>
                    <a:pt x="601504" y="113824"/>
                    <a:pt x="599599" y="116681"/>
                  </a:cubicBezTo>
                  <a:cubicBezTo>
                    <a:pt x="597694" y="112871"/>
                    <a:pt x="594836" y="110014"/>
                    <a:pt x="591979" y="107156"/>
                  </a:cubicBezTo>
                  <a:cubicBezTo>
                    <a:pt x="593884" y="108109"/>
                    <a:pt x="596741" y="108109"/>
                    <a:pt x="598646" y="108109"/>
                  </a:cubicBezTo>
                  <a:cubicBezTo>
                    <a:pt x="612934" y="108109"/>
                    <a:pt x="624364" y="97631"/>
                    <a:pt x="626269" y="84296"/>
                  </a:cubicBezTo>
                  <a:cubicBezTo>
                    <a:pt x="628174" y="85249"/>
                    <a:pt x="629126" y="85249"/>
                    <a:pt x="631031" y="85249"/>
                  </a:cubicBezTo>
                  <a:cubicBezTo>
                    <a:pt x="638651" y="85249"/>
                    <a:pt x="644366" y="79534"/>
                    <a:pt x="644366" y="71914"/>
                  </a:cubicBezTo>
                  <a:cubicBezTo>
                    <a:pt x="644366" y="64294"/>
                    <a:pt x="638651" y="58579"/>
                    <a:pt x="631031" y="58579"/>
                  </a:cubicBezTo>
                  <a:cubicBezTo>
                    <a:pt x="626269" y="58579"/>
                    <a:pt x="622459" y="60484"/>
                    <a:pt x="620554" y="64294"/>
                  </a:cubicBezTo>
                  <a:cubicBezTo>
                    <a:pt x="615791" y="57626"/>
                    <a:pt x="607219" y="53816"/>
                    <a:pt x="598646" y="53816"/>
                  </a:cubicBezTo>
                  <a:cubicBezTo>
                    <a:pt x="591026" y="53816"/>
                    <a:pt x="584359" y="56674"/>
                    <a:pt x="578644" y="62389"/>
                  </a:cubicBezTo>
                  <a:cubicBezTo>
                    <a:pt x="578644" y="61436"/>
                    <a:pt x="578644" y="59531"/>
                    <a:pt x="578644" y="58579"/>
                  </a:cubicBezTo>
                  <a:cubicBezTo>
                    <a:pt x="578644" y="47149"/>
                    <a:pt x="569119" y="37624"/>
                    <a:pt x="557689" y="37624"/>
                  </a:cubicBezTo>
                  <a:cubicBezTo>
                    <a:pt x="546259" y="37624"/>
                    <a:pt x="536734" y="47149"/>
                    <a:pt x="536734" y="58579"/>
                  </a:cubicBezTo>
                  <a:cubicBezTo>
                    <a:pt x="536734" y="70009"/>
                    <a:pt x="546259" y="79534"/>
                    <a:pt x="557689" y="79534"/>
                  </a:cubicBezTo>
                  <a:cubicBezTo>
                    <a:pt x="562451" y="79534"/>
                    <a:pt x="567214" y="77629"/>
                    <a:pt x="571024" y="74771"/>
                  </a:cubicBezTo>
                  <a:cubicBezTo>
                    <a:pt x="570071" y="77629"/>
                    <a:pt x="570071" y="80486"/>
                    <a:pt x="570071" y="83344"/>
                  </a:cubicBezTo>
                  <a:cubicBezTo>
                    <a:pt x="570071" y="92869"/>
                    <a:pt x="574834" y="101441"/>
                    <a:pt x="582454" y="106204"/>
                  </a:cubicBezTo>
                  <a:cubicBezTo>
                    <a:pt x="580549" y="106204"/>
                    <a:pt x="579596" y="105251"/>
                    <a:pt x="577691" y="105251"/>
                  </a:cubicBezTo>
                  <a:cubicBezTo>
                    <a:pt x="570071" y="105251"/>
                    <a:pt x="563404" y="109061"/>
                    <a:pt x="559594" y="113824"/>
                  </a:cubicBezTo>
                  <a:cubicBezTo>
                    <a:pt x="555784" y="107156"/>
                    <a:pt x="549116" y="103346"/>
                    <a:pt x="541496" y="103346"/>
                  </a:cubicBezTo>
                  <a:cubicBezTo>
                    <a:pt x="530066" y="103346"/>
                    <a:pt x="519589" y="112871"/>
                    <a:pt x="519589" y="125254"/>
                  </a:cubicBezTo>
                  <a:cubicBezTo>
                    <a:pt x="519589" y="137636"/>
                    <a:pt x="529114" y="147161"/>
                    <a:pt x="541496" y="147161"/>
                  </a:cubicBezTo>
                  <a:cubicBezTo>
                    <a:pt x="547211" y="147161"/>
                    <a:pt x="552926" y="144304"/>
                    <a:pt x="556736" y="140494"/>
                  </a:cubicBezTo>
                  <a:cubicBezTo>
                    <a:pt x="560546" y="148114"/>
                    <a:pt x="569119" y="153829"/>
                    <a:pt x="578644" y="153829"/>
                  </a:cubicBezTo>
                  <a:cubicBezTo>
                    <a:pt x="579596" y="153829"/>
                    <a:pt x="580549" y="153829"/>
                    <a:pt x="581501" y="153829"/>
                  </a:cubicBezTo>
                  <a:cubicBezTo>
                    <a:pt x="578644" y="158591"/>
                    <a:pt x="576739" y="165259"/>
                    <a:pt x="576739" y="170974"/>
                  </a:cubicBezTo>
                  <a:cubicBezTo>
                    <a:pt x="576739" y="172879"/>
                    <a:pt x="576739" y="174784"/>
                    <a:pt x="577691" y="176689"/>
                  </a:cubicBezTo>
                  <a:cubicBezTo>
                    <a:pt x="571976" y="172879"/>
                    <a:pt x="565309" y="170974"/>
                    <a:pt x="557689" y="170974"/>
                  </a:cubicBezTo>
                  <a:cubicBezTo>
                    <a:pt x="545306" y="170974"/>
                    <a:pt x="533876" y="176689"/>
                    <a:pt x="526256" y="186214"/>
                  </a:cubicBezTo>
                  <a:cubicBezTo>
                    <a:pt x="523399" y="181451"/>
                    <a:pt x="518636" y="177641"/>
                    <a:pt x="512921" y="177641"/>
                  </a:cubicBezTo>
                  <a:cubicBezTo>
                    <a:pt x="504349" y="177641"/>
                    <a:pt x="497681" y="184309"/>
                    <a:pt x="497681" y="192881"/>
                  </a:cubicBezTo>
                  <a:cubicBezTo>
                    <a:pt x="497681" y="201454"/>
                    <a:pt x="504349" y="208121"/>
                    <a:pt x="512921" y="208121"/>
                  </a:cubicBezTo>
                  <a:cubicBezTo>
                    <a:pt x="514826" y="208121"/>
                    <a:pt x="516731" y="208121"/>
                    <a:pt x="518636" y="207169"/>
                  </a:cubicBezTo>
                  <a:cubicBezTo>
                    <a:pt x="518636" y="208121"/>
                    <a:pt x="518636" y="209074"/>
                    <a:pt x="518636" y="210026"/>
                  </a:cubicBezTo>
                  <a:cubicBezTo>
                    <a:pt x="518636" y="222409"/>
                    <a:pt x="524351" y="232886"/>
                    <a:pt x="532924" y="239554"/>
                  </a:cubicBezTo>
                  <a:cubicBezTo>
                    <a:pt x="531019" y="242411"/>
                    <a:pt x="530066" y="246221"/>
                    <a:pt x="530066" y="249079"/>
                  </a:cubicBezTo>
                  <a:cubicBezTo>
                    <a:pt x="530066" y="250031"/>
                    <a:pt x="530066" y="250031"/>
                    <a:pt x="530066" y="250984"/>
                  </a:cubicBezTo>
                  <a:cubicBezTo>
                    <a:pt x="523399" y="255746"/>
                    <a:pt x="517684" y="261461"/>
                    <a:pt x="514826" y="270034"/>
                  </a:cubicBezTo>
                  <a:cubicBezTo>
                    <a:pt x="508159" y="274796"/>
                    <a:pt x="503396" y="283369"/>
                    <a:pt x="503396" y="291941"/>
                  </a:cubicBezTo>
                  <a:cubicBezTo>
                    <a:pt x="503396" y="307181"/>
                    <a:pt x="515779" y="319564"/>
                    <a:pt x="531019" y="319564"/>
                  </a:cubicBezTo>
                  <a:cubicBezTo>
                    <a:pt x="534829" y="319564"/>
                    <a:pt x="537686" y="318611"/>
                    <a:pt x="540544" y="317659"/>
                  </a:cubicBezTo>
                  <a:cubicBezTo>
                    <a:pt x="543401" y="318611"/>
                    <a:pt x="546259" y="318611"/>
                    <a:pt x="549116" y="318611"/>
                  </a:cubicBezTo>
                  <a:cubicBezTo>
                    <a:pt x="564356" y="318611"/>
                    <a:pt x="577691" y="309086"/>
                    <a:pt x="582454" y="295751"/>
                  </a:cubicBezTo>
                  <a:cubicBezTo>
                    <a:pt x="583406" y="295751"/>
                    <a:pt x="583406" y="294799"/>
                    <a:pt x="584359" y="294799"/>
                  </a:cubicBezTo>
                  <a:cubicBezTo>
                    <a:pt x="584359" y="294799"/>
                    <a:pt x="585311" y="294799"/>
                    <a:pt x="585311" y="294799"/>
                  </a:cubicBezTo>
                  <a:cubicBezTo>
                    <a:pt x="587216" y="301466"/>
                    <a:pt x="591026" y="306229"/>
                    <a:pt x="596741" y="310991"/>
                  </a:cubicBezTo>
                  <a:cubicBezTo>
                    <a:pt x="596741" y="310991"/>
                    <a:pt x="596741" y="311944"/>
                    <a:pt x="596741" y="311944"/>
                  </a:cubicBezTo>
                  <a:cubicBezTo>
                    <a:pt x="596741" y="312896"/>
                    <a:pt x="596741" y="312896"/>
                    <a:pt x="596741" y="313849"/>
                  </a:cubicBezTo>
                  <a:cubicBezTo>
                    <a:pt x="595789" y="315754"/>
                    <a:pt x="595789" y="318611"/>
                    <a:pt x="595789" y="321469"/>
                  </a:cubicBezTo>
                  <a:cubicBezTo>
                    <a:pt x="595789" y="328136"/>
                    <a:pt x="598646" y="333851"/>
                    <a:pt x="603409" y="337661"/>
                  </a:cubicBezTo>
                  <a:cubicBezTo>
                    <a:pt x="603409" y="338614"/>
                    <a:pt x="603409" y="339566"/>
                    <a:pt x="603409" y="339566"/>
                  </a:cubicBezTo>
                  <a:cubicBezTo>
                    <a:pt x="603409" y="347186"/>
                    <a:pt x="608171" y="352901"/>
                    <a:pt x="614839" y="354806"/>
                  </a:cubicBezTo>
                  <a:cubicBezTo>
                    <a:pt x="612934" y="356711"/>
                    <a:pt x="611029" y="359569"/>
                    <a:pt x="611029" y="363379"/>
                  </a:cubicBezTo>
                  <a:cubicBezTo>
                    <a:pt x="604361" y="356711"/>
                    <a:pt x="595789" y="352901"/>
                    <a:pt x="586264" y="352901"/>
                  </a:cubicBezTo>
                  <a:cubicBezTo>
                    <a:pt x="567214" y="352901"/>
                    <a:pt x="551974" y="368141"/>
                    <a:pt x="551974" y="387191"/>
                  </a:cubicBezTo>
                  <a:cubicBezTo>
                    <a:pt x="551974" y="390049"/>
                    <a:pt x="551974" y="392906"/>
                    <a:pt x="552926" y="395764"/>
                  </a:cubicBezTo>
                  <a:cubicBezTo>
                    <a:pt x="550069" y="391001"/>
                    <a:pt x="546259" y="387191"/>
                    <a:pt x="541496" y="385286"/>
                  </a:cubicBezTo>
                  <a:cubicBezTo>
                    <a:pt x="539591" y="379571"/>
                    <a:pt x="533876" y="375761"/>
                    <a:pt x="527209" y="375761"/>
                  </a:cubicBezTo>
                  <a:cubicBezTo>
                    <a:pt x="518636" y="375761"/>
                    <a:pt x="511969" y="382429"/>
                    <a:pt x="511969" y="391001"/>
                  </a:cubicBezTo>
                  <a:cubicBezTo>
                    <a:pt x="511969" y="391954"/>
                    <a:pt x="511969" y="391954"/>
                    <a:pt x="511969" y="392906"/>
                  </a:cubicBezTo>
                  <a:cubicBezTo>
                    <a:pt x="508159" y="397669"/>
                    <a:pt x="506254" y="402431"/>
                    <a:pt x="506254" y="409099"/>
                  </a:cubicBezTo>
                  <a:cubicBezTo>
                    <a:pt x="506254" y="414814"/>
                    <a:pt x="508159" y="420529"/>
                    <a:pt x="511969" y="425291"/>
                  </a:cubicBezTo>
                  <a:cubicBezTo>
                    <a:pt x="511016" y="427196"/>
                    <a:pt x="511016" y="428149"/>
                    <a:pt x="511016" y="430054"/>
                  </a:cubicBezTo>
                  <a:cubicBezTo>
                    <a:pt x="511016" y="437674"/>
                    <a:pt x="516731" y="443389"/>
                    <a:pt x="524351" y="443389"/>
                  </a:cubicBezTo>
                  <a:cubicBezTo>
                    <a:pt x="530066" y="443389"/>
                    <a:pt x="535781" y="439579"/>
                    <a:pt x="537686" y="433864"/>
                  </a:cubicBezTo>
                  <a:cubicBezTo>
                    <a:pt x="537686" y="433864"/>
                    <a:pt x="537686" y="433864"/>
                    <a:pt x="537686" y="433864"/>
                  </a:cubicBezTo>
                  <a:cubicBezTo>
                    <a:pt x="537686" y="436721"/>
                    <a:pt x="538639" y="439579"/>
                    <a:pt x="539591" y="441484"/>
                  </a:cubicBezTo>
                  <a:cubicBezTo>
                    <a:pt x="535781" y="442436"/>
                    <a:pt x="531971" y="445294"/>
                    <a:pt x="531971" y="450056"/>
                  </a:cubicBezTo>
                  <a:cubicBezTo>
                    <a:pt x="531971" y="454819"/>
                    <a:pt x="535781" y="458629"/>
                    <a:pt x="540544" y="458629"/>
                  </a:cubicBezTo>
                  <a:cubicBezTo>
                    <a:pt x="545306" y="458629"/>
                    <a:pt x="549116" y="454819"/>
                    <a:pt x="549116" y="451009"/>
                  </a:cubicBezTo>
                  <a:cubicBezTo>
                    <a:pt x="551974" y="451961"/>
                    <a:pt x="554831" y="452914"/>
                    <a:pt x="557689" y="452914"/>
                  </a:cubicBezTo>
                  <a:cubicBezTo>
                    <a:pt x="559594" y="452914"/>
                    <a:pt x="561499" y="452914"/>
                    <a:pt x="563404" y="451961"/>
                  </a:cubicBezTo>
                  <a:cubicBezTo>
                    <a:pt x="563404" y="452914"/>
                    <a:pt x="564356" y="453866"/>
                    <a:pt x="565309" y="454819"/>
                  </a:cubicBezTo>
                  <a:cubicBezTo>
                    <a:pt x="562451" y="456724"/>
                    <a:pt x="560546" y="460534"/>
                    <a:pt x="560546" y="464344"/>
                  </a:cubicBezTo>
                  <a:cubicBezTo>
                    <a:pt x="560546" y="465296"/>
                    <a:pt x="560546" y="466249"/>
                    <a:pt x="560546" y="467201"/>
                  </a:cubicBezTo>
                  <a:cubicBezTo>
                    <a:pt x="555784" y="471964"/>
                    <a:pt x="551974" y="478631"/>
                    <a:pt x="551974" y="487204"/>
                  </a:cubicBezTo>
                  <a:cubicBezTo>
                    <a:pt x="551974" y="487204"/>
                    <a:pt x="551974" y="488156"/>
                    <a:pt x="551974" y="488156"/>
                  </a:cubicBezTo>
                  <a:cubicBezTo>
                    <a:pt x="549116" y="491014"/>
                    <a:pt x="548164" y="494824"/>
                    <a:pt x="548164" y="499586"/>
                  </a:cubicBezTo>
                  <a:cubicBezTo>
                    <a:pt x="548164" y="509111"/>
                    <a:pt x="555784" y="517684"/>
                    <a:pt x="566261" y="517684"/>
                  </a:cubicBezTo>
                  <a:cubicBezTo>
                    <a:pt x="569119" y="517684"/>
                    <a:pt x="571976" y="516731"/>
                    <a:pt x="573881" y="515779"/>
                  </a:cubicBezTo>
                  <a:cubicBezTo>
                    <a:pt x="571976" y="517684"/>
                    <a:pt x="571024" y="520541"/>
                    <a:pt x="571024" y="523399"/>
                  </a:cubicBezTo>
                  <a:cubicBezTo>
                    <a:pt x="571024" y="527209"/>
                    <a:pt x="572929" y="530066"/>
                    <a:pt x="574834" y="531971"/>
                  </a:cubicBezTo>
                  <a:cubicBezTo>
                    <a:pt x="574834" y="531971"/>
                    <a:pt x="574834" y="532924"/>
                    <a:pt x="574834" y="532924"/>
                  </a:cubicBezTo>
                  <a:cubicBezTo>
                    <a:pt x="574834" y="539591"/>
                    <a:pt x="580549" y="544354"/>
                    <a:pt x="586264" y="544354"/>
                  </a:cubicBezTo>
                  <a:cubicBezTo>
                    <a:pt x="591026" y="544354"/>
                    <a:pt x="594836" y="541496"/>
                    <a:pt x="596741" y="537686"/>
                  </a:cubicBezTo>
                  <a:cubicBezTo>
                    <a:pt x="597694" y="537686"/>
                    <a:pt x="597694" y="536734"/>
                    <a:pt x="598646" y="536734"/>
                  </a:cubicBezTo>
                  <a:cubicBezTo>
                    <a:pt x="602456" y="540544"/>
                    <a:pt x="607219" y="542449"/>
                    <a:pt x="611981" y="542449"/>
                  </a:cubicBezTo>
                  <a:cubicBezTo>
                    <a:pt x="622459" y="542449"/>
                    <a:pt x="631984" y="533876"/>
                    <a:pt x="631984" y="522446"/>
                  </a:cubicBezTo>
                  <a:cubicBezTo>
                    <a:pt x="635794" y="524351"/>
                    <a:pt x="639604" y="525304"/>
                    <a:pt x="643414" y="525304"/>
                  </a:cubicBezTo>
                  <a:cubicBezTo>
                    <a:pt x="636746" y="526256"/>
                    <a:pt x="632936" y="531971"/>
                    <a:pt x="632936" y="538639"/>
                  </a:cubicBezTo>
                  <a:cubicBezTo>
                    <a:pt x="632936" y="539591"/>
                    <a:pt x="632936" y="541496"/>
                    <a:pt x="633889" y="542449"/>
                  </a:cubicBezTo>
                  <a:cubicBezTo>
                    <a:pt x="629126" y="544354"/>
                    <a:pt x="626269" y="549116"/>
                    <a:pt x="626269" y="554831"/>
                  </a:cubicBezTo>
                  <a:cubicBezTo>
                    <a:pt x="626269" y="554831"/>
                    <a:pt x="626269" y="554831"/>
                    <a:pt x="626269" y="555784"/>
                  </a:cubicBezTo>
                  <a:cubicBezTo>
                    <a:pt x="624364" y="551021"/>
                    <a:pt x="619601" y="548164"/>
                    <a:pt x="614839" y="548164"/>
                  </a:cubicBezTo>
                  <a:cubicBezTo>
                    <a:pt x="608171" y="548164"/>
                    <a:pt x="602456" y="553879"/>
                    <a:pt x="602456" y="560546"/>
                  </a:cubicBezTo>
                  <a:cubicBezTo>
                    <a:pt x="602456" y="567214"/>
                    <a:pt x="608171" y="572929"/>
                    <a:pt x="614839" y="572929"/>
                  </a:cubicBezTo>
                  <a:cubicBezTo>
                    <a:pt x="621506" y="572929"/>
                    <a:pt x="627221" y="567214"/>
                    <a:pt x="627221" y="560546"/>
                  </a:cubicBezTo>
                  <a:cubicBezTo>
                    <a:pt x="627221" y="560546"/>
                    <a:pt x="627221" y="560546"/>
                    <a:pt x="627221" y="560546"/>
                  </a:cubicBezTo>
                  <a:cubicBezTo>
                    <a:pt x="628174" y="562451"/>
                    <a:pt x="629126" y="564356"/>
                    <a:pt x="631031" y="566261"/>
                  </a:cubicBezTo>
                  <a:cubicBezTo>
                    <a:pt x="629126" y="567214"/>
                    <a:pt x="628174" y="569119"/>
                    <a:pt x="628174" y="571024"/>
                  </a:cubicBezTo>
                  <a:cubicBezTo>
                    <a:pt x="628174" y="573881"/>
                    <a:pt x="631031" y="576739"/>
                    <a:pt x="633889" y="576739"/>
                  </a:cubicBezTo>
                  <a:cubicBezTo>
                    <a:pt x="636746" y="576739"/>
                    <a:pt x="639604" y="573881"/>
                    <a:pt x="639604" y="571024"/>
                  </a:cubicBezTo>
                  <a:cubicBezTo>
                    <a:pt x="639604" y="570071"/>
                    <a:pt x="639604" y="570071"/>
                    <a:pt x="639604" y="569119"/>
                  </a:cubicBezTo>
                  <a:cubicBezTo>
                    <a:pt x="639604" y="569119"/>
                    <a:pt x="640556" y="569119"/>
                    <a:pt x="640556" y="569119"/>
                  </a:cubicBezTo>
                  <a:cubicBezTo>
                    <a:pt x="642461" y="569119"/>
                    <a:pt x="644366" y="568166"/>
                    <a:pt x="646271" y="568166"/>
                  </a:cubicBezTo>
                  <a:cubicBezTo>
                    <a:pt x="647224" y="569119"/>
                    <a:pt x="647224" y="569119"/>
                    <a:pt x="648176" y="570071"/>
                  </a:cubicBezTo>
                  <a:cubicBezTo>
                    <a:pt x="647224" y="571024"/>
                    <a:pt x="647224" y="571976"/>
                    <a:pt x="647224" y="573881"/>
                  </a:cubicBezTo>
                  <a:cubicBezTo>
                    <a:pt x="647224" y="575786"/>
                    <a:pt x="648176" y="577691"/>
                    <a:pt x="650081" y="579596"/>
                  </a:cubicBezTo>
                  <a:cubicBezTo>
                    <a:pt x="646271" y="580549"/>
                    <a:pt x="642461" y="584359"/>
                    <a:pt x="642461" y="589121"/>
                  </a:cubicBezTo>
                  <a:cubicBezTo>
                    <a:pt x="642461" y="592931"/>
                    <a:pt x="644366" y="595789"/>
                    <a:pt x="648176" y="597694"/>
                  </a:cubicBezTo>
                  <a:cubicBezTo>
                    <a:pt x="649129" y="601504"/>
                    <a:pt x="651986" y="604361"/>
                    <a:pt x="656749" y="605314"/>
                  </a:cubicBezTo>
                  <a:lnTo>
                    <a:pt x="656749" y="608171"/>
                  </a:lnTo>
                  <a:cubicBezTo>
                    <a:pt x="654844" y="605314"/>
                    <a:pt x="651034" y="603409"/>
                    <a:pt x="647224" y="603409"/>
                  </a:cubicBezTo>
                  <a:cubicBezTo>
                    <a:pt x="640556" y="603409"/>
                    <a:pt x="635794" y="609124"/>
                    <a:pt x="635794" y="614839"/>
                  </a:cubicBezTo>
                  <a:cubicBezTo>
                    <a:pt x="635794" y="615791"/>
                    <a:pt x="635794" y="616744"/>
                    <a:pt x="636746" y="617696"/>
                  </a:cubicBezTo>
                  <a:cubicBezTo>
                    <a:pt x="635794" y="617696"/>
                    <a:pt x="634841" y="617696"/>
                    <a:pt x="634841" y="617696"/>
                  </a:cubicBezTo>
                  <a:cubicBezTo>
                    <a:pt x="627221" y="617696"/>
                    <a:pt x="620554" y="619601"/>
                    <a:pt x="614839" y="623411"/>
                  </a:cubicBezTo>
                  <a:cubicBezTo>
                    <a:pt x="614839" y="623411"/>
                    <a:pt x="614839" y="623411"/>
                    <a:pt x="613886" y="623411"/>
                  </a:cubicBezTo>
                  <a:cubicBezTo>
                    <a:pt x="611981" y="623411"/>
                    <a:pt x="610076" y="623411"/>
                    <a:pt x="609124" y="624364"/>
                  </a:cubicBezTo>
                  <a:cubicBezTo>
                    <a:pt x="609124" y="624364"/>
                    <a:pt x="609124" y="624364"/>
                    <a:pt x="609124" y="624364"/>
                  </a:cubicBezTo>
                  <a:cubicBezTo>
                    <a:pt x="609124" y="617696"/>
                    <a:pt x="603409" y="611981"/>
                    <a:pt x="596741" y="611981"/>
                  </a:cubicBezTo>
                  <a:cubicBezTo>
                    <a:pt x="592931" y="611981"/>
                    <a:pt x="589121" y="613886"/>
                    <a:pt x="587216" y="617696"/>
                  </a:cubicBezTo>
                  <a:cubicBezTo>
                    <a:pt x="582454" y="610076"/>
                    <a:pt x="573881" y="605314"/>
                    <a:pt x="564356" y="605314"/>
                  </a:cubicBezTo>
                  <a:cubicBezTo>
                    <a:pt x="554831" y="605314"/>
                    <a:pt x="547211" y="610076"/>
                    <a:pt x="542449" y="616744"/>
                  </a:cubicBezTo>
                  <a:cubicBezTo>
                    <a:pt x="541496" y="616744"/>
                    <a:pt x="541496" y="616744"/>
                    <a:pt x="540544" y="615791"/>
                  </a:cubicBezTo>
                  <a:cubicBezTo>
                    <a:pt x="539591" y="613886"/>
                    <a:pt x="537686" y="611029"/>
                    <a:pt x="536734" y="609124"/>
                  </a:cubicBezTo>
                  <a:cubicBezTo>
                    <a:pt x="546259" y="608171"/>
                    <a:pt x="553879" y="602456"/>
                    <a:pt x="556736" y="593884"/>
                  </a:cubicBezTo>
                  <a:cubicBezTo>
                    <a:pt x="560546" y="590074"/>
                    <a:pt x="563404" y="585311"/>
                    <a:pt x="563404" y="579596"/>
                  </a:cubicBezTo>
                  <a:cubicBezTo>
                    <a:pt x="563404" y="578644"/>
                    <a:pt x="563404" y="576739"/>
                    <a:pt x="563404" y="575786"/>
                  </a:cubicBezTo>
                  <a:cubicBezTo>
                    <a:pt x="563404" y="575786"/>
                    <a:pt x="564356" y="575786"/>
                    <a:pt x="564356" y="575786"/>
                  </a:cubicBezTo>
                  <a:cubicBezTo>
                    <a:pt x="567214" y="575786"/>
                    <a:pt x="570071" y="574834"/>
                    <a:pt x="572929" y="573881"/>
                  </a:cubicBezTo>
                  <a:cubicBezTo>
                    <a:pt x="571024" y="577691"/>
                    <a:pt x="569119" y="581501"/>
                    <a:pt x="569119" y="585311"/>
                  </a:cubicBezTo>
                  <a:cubicBezTo>
                    <a:pt x="569119" y="597694"/>
                    <a:pt x="578644" y="607219"/>
                    <a:pt x="591026" y="607219"/>
                  </a:cubicBezTo>
                  <a:cubicBezTo>
                    <a:pt x="603409" y="607219"/>
                    <a:pt x="612934" y="597694"/>
                    <a:pt x="612934" y="585311"/>
                  </a:cubicBezTo>
                  <a:cubicBezTo>
                    <a:pt x="612934" y="572929"/>
                    <a:pt x="603409" y="563404"/>
                    <a:pt x="591026" y="563404"/>
                  </a:cubicBezTo>
                  <a:cubicBezTo>
                    <a:pt x="586264" y="563404"/>
                    <a:pt x="582454" y="564356"/>
                    <a:pt x="579596" y="567214"/>
                  </a:cubicBezTo>
                  <a:cubicBezTo>
                    <a:pt x="580549" y="564356"/>
                    <a:pt x="581501" y="561499"/>
                    <a:pt x="581501" y="558641"/>
                  </a:cubicBezTo>
                  <a:cubicBezTo>
                    <a:pt x="581501" y="549116"/>
                    <a:pt x="573881" y="541496"/>
                    <a:pt x="564356" y="541496"/>
                  </a:cubicBezTo>
                  <a:cubicBezTo>
                    <a:pt x="554831" y="541496"/>
                    <a:pt x="547211" y="549116"/>
                    <a:pt x="547211" y="558641"/>
                  </a:cubicBezTo>
                  <a:cubicBezTo>
                    <a:pt x="547211" y="559594"/>
                    <a:pt x="547211" y="559594"/>
                    <a:pt x="547211" y="560546"/>
                  </a:cubicBezTo>
                  <a:cubicBezTo>
                    <a:pt x="546259" y="560546"/>
                    <a:pt x="545306" y="560546"/>
                    <a:pt x="543401" y="560546"/>
                  </a:cubicBezTo>
                  <a:cubicBezTo>
                    <a:pt x="537686" y="560546"/>
                    <a:pt x="531971" y="563404"/>
                    <a:pt x="528161" y="567214"/>
                  </a:cubicBezTo>
                  <a:cubicBezTo>
                    <a:pt x="527209" y="567214"/>
                    <a:pt x="527209" y="568166"/>
                    <a:pt x="526256" y="568166"/>
                  </a:cubicBezTo>
                  <a:cubicBezTo>
                    <a:pt x="526256" y="567214"/>
                    <a:pt x="526256" y="567214"/>
                    <a:pt x="526256" y="566261"/>
                  </a:cubicBezTo>
                  <a:cubicBezTo>
                    <a:pt x="526256" y="556736"/>
                    <a:pt x="518636" y="548164"/>
                    <a:pt x="508159" y="548164"/>
                  </a:cubicBezTo>
                  <a:cubicBezTo>
                    <a:pt x="498634" y="548164"/>
                    <a:pt x="490061" y="555784"/>
                    <a:pt x="490061" y="566261"/>
                  </a:cubicBezTo>
                  <a:cubicBezTo>
                    <a:pt x="490061" y="575786"/>
                    <a:pt x="497681" y="584359"/>
                    <a:pt x="508159" y="584359"/>
                  </a:cubicBezTo>
                  <a:cubicBezTo>
                    <a:pt x="510064" y="584359"/>
                    <a:pt x="511969" y="584359"/>
                    <a:pt x="513874" y="583406"/>
                  </a:cubicBezTo>
                  <a:cubicBezTo>
                    <a:pt x="513874" y="585311"/>
                    <a:pt x="512921" y="587216"/>
                    <a:pt x="512921" y="588169"/>
                  </a:cubicBezTo>
                  <a:cubicBezTo>
                    <a:pt x="512921" y="591979"/>
                    <a:pt x="513874" y="595789"/>
                    <a:pt x="515779" y="599599"/>
                  </a:cubicBezTo>
                  <a:cubicBezTo>
                    <a:pt x="514826" y="599599"/>
                    <a:pt x="512921" y="599599"/>
                    <a:pt x="511969" y="599599"/>
                  </a:cubicBezTo>
                  <a:cubicBezTo>
                    <a:pt x="510064" y="599599"/>
                    <a:pt x="508159" y="599599"/>
                    <a:pt x="506254" y="600551"/>
                  </a:cubicBezTo>
                  <a:cubicBezTo>
                    <a:pt x="504349" y="596741"/>
                    <a:pt x="501491" y="594836"/>
                    <a:pt x="497681" y="594836"/>
                  </a:cubicBezTo>
                  <a:cubicBezTo>
                    <a:pt x="492919" y="594836"/>
                    <a:pt x="490061" y="597694"/>
                    <a:pt x="489109" y="602456"/>
                  </a:cubicBezTo>
                  <a:cubicBezTo>
                    <a:pt x="488156" y="602456"/>
                    <a:pt x="487204" y="602456"/>
                    <a:pt x="487204" y="603409"/>
                  </a:cubicBezTo>
                  <a:cubicBezTo>
                    <a:pt x="483394" y="601504"/>
                    <a:pt x="479584" y="599599"/>
                    <a:pt x="475774" y="599599"/>
                  </a:cubicBezTo>
                  <a:cubicBezTo>
                    <a:pt x="464344" y="599599"/>
                    <a:pt x="454819" y="609124"/>
                    <a:pt x="454819" y="620554"/>
                  </a:cubicBezTo>
                  <a:cubicBezTo>
                    <a:pt x="454819" y="622459"/>
                    <a:pt x="454819" y="624364"/>
                    <a:pt x="455771" y="625316"/>
                  </a:cubicBezTo>
                  <a:cubicBezTo>
                    <a:pt x="452914" y="626269"/>
                    <a:pt x="450056" y="630079"/>
                    <a:pt x="450056" y="633889"/>
                  </a:cubicBezTo>
                  <a:cubicBezTo>
                    <a:pt x="450056" y="638651"/>
                    <a:pt x="453866" y="643414"/>
                    <a:pt x="459581" y="643414"/>
                  </a:cubicBezTo>
                  <a:cubicBezTo>
                    <a:pt x="459581" y="656749"/>
                    <a:pt x="471011" y="668179"/>
                    <a:pt x="484346" y="668179"/>
                  </a:cubicBezTo>
                  <a:cubicBezTo>
                    <a:pt x="490061" y="668179"/>
                    <a:pt x="494824" y="666274"/>
                    <a:pt x="498634" y="663416"/>
                  </a:cubicBezTo>
                  <a:cubicBezTo>
                    <a:pt x="500539" y="663416"/>
                    <a:pt x="501491" y="663416"/>
                    <a:pt x="503396" y="662464"/>
                  </a:cubicBezTo>
                  <a:cubicBezTo>
                    <a:pt x="505301" y="663416"/>
                    <a:pt x="508159" y="663416"/>
                    <a:pt x="511016" y="664369"/>
                  </a:cubicBezTo>
                  <a:cubicBezTo>
                    <a:pt x="511016" y="665321"/>
                    <a:pt x="511969" y="666274"/>
                    <a:pt x="511969" y="667226"/>
                  </a:cubicBezTo>
                  <a:cubicBezTo>
                    <a:pt x="511969" y="667226"/>
                    <a:pt x="511969" y="668179"/>
                    <a:pt x="511969" y="668179"/>
                  </a:cubicBezTo>
                  <a:cubicBezTo>
                    <a:pt x="511969" y="671989"/>
                    <a:pt x="512921" y="674846"/>
                    <a:pt x="513874" y="677704"/>
                  </a:cubicBezTo>
                  <a:cubicBezTo>
                    <a:pt x="512921" y="677704"/>
                    <a:pt x="512921" y="677704"/>
                    <a:pt x="511969" y="678656"/>
                  </a:cubicBezTo>
                  <a:cubicBezTo>
                    <a:pt x="509111" y="673894"/>
                    <a:pt x="504349" y="671036"/>
                    <a:pt x="498634" y="671036"/>
                  </a:cubicBezTo>
                  <a:cubicBezTo>
                    <a:pt x="493871" y="671036"/>
                    <a:pt x="490061" y="672941"/>
                    <a:pt x="487204" y="675799"/>
                  </a:cubicBezTo>
                  <a:cubicBezTo>
                    <a:pt x="485299" y="674846"/>
                    <a:pt x="483394" y="673894"/>
                    <a:pt x="481489" y="673894"/>
                  </a:cubicBezTo>
                  <a:cubicBezTo>
                    <a:pt x="474821" y="673894"/>
                    <a:pt x="470059" y="678656"/>
                    <a:pt x="470059" y="685324"/>
                  </a:cubicBezTo>
                  <a:cubicBezTo>
                    <a:pt x="470059" y="691991"/>
                    <a:pt x="474821" y="696754"/>
                    <a:pt x="481489" y="696754"/>
                  </a:cubicBezTo>
                  <a:cubicBezTo>
                    <a:pt x="482441" y="696754"/>
                    <a:pt x="483394" y="696754"/>
                    <a:pt x="484346" y="695801"/>
                  </a:cubicBezTo>
                  <a:cubicBezTo>
                    <a:pt x="485299" y="697706"/>
                    <a:pt x="486251" y="698659"/>
                    <a:pt x="488156" y="700564"/>
                  </a:cubicBezTo>
                  <a:cubicBezTo>
                    <a:pt x="487204" y="704374"/>
                    <a:pt x="486251" y="708184"/>
                    <a:pt x="486251" y="712946"/>
                  </a:cubicBezTo>
                  <a:cubicBezTo>
                    <a:pt x="486251" y="713899"/>
                    <a:pt x="486251" y="714851"/>
                    <a:pt x="486251" y="715804"/>
                  </a:cubicBezTo>
                  <a:cubicBezTo>
                    <a:pt x="480536" y="707231"/>
                    <a:pt x="471011" y="701516"/>
                    <a:pt x="460534" y="701516"/>
                  </a:cubicBezTo>
                  <a:cubicBezTo>
                    <a:pt x="450056" y="701516"/>
                    <a:pt x="441484" y="706279"/>
                    <a:pt x="435769" y="714851"/>
                  </a:cubicBezTo>
                  <a:cubicBezTo>
                    <a:pt x="432911" y="712946"/>
                    <a:pt x="429101" y="711994"/>
                    <a:pt x="426244" y="711041"/>
                  </a:cubicBezTo>
                  <a:cubicBezTo>
                    <a:pt x="429101" y="708184"/>
                    <a:pt x="431006" y="705326"/>
                    <a:pt x="432911" y="701516"/>
                  </a:cubicBezTo>
                  <a:cubicBezTo>
                    <a:pt x="435769" y="698659"/>
                    <a:pt x="437674" y="695801"/>
                    <a:pt x="437674" y="691039"/>
                  </a:cubicBezTo>
                  <a:cubicBezTo>
                    <a:pt x="437674" y="686276"/>
                    <a:pt x="434816" y="681514"/>
                    <a:pt x="431006" y="679609"/>
                  </a:cubicBezTo>
                  <a:cubicBezTo>
                    <a:pt x="426244" y="672941"/>
                    <a:pt x="418624" y="668179"/>
                    <a:pt x="410051" y="668179"/>
                  </a:cubicBezTo>
                  <a:cubicBezTo>
                    <a:pt x="408146" y="668179"/>
                    <a:pt x="406241" y="668179"/>
                    <a:pt x="404336" y="669131"/>
                  </a:cubicBezTo>
                  <a:cubicBezTo>
                    <a:pt x="403384" y="666274"/>
                    <a:pt x="402431" y="663416"/>
                    <a:pt x="401479" y="661511"/>
                  </a:cubicBezTo>
                  <a:cubicBezTo>
                    <a:pt x="404336" y="657701"/>
                    <a:pt x="407194" y="653891"/>
                    <a:pt x="409099" y="650081"/>
                  </a:cubicBezTo>
                  <a:cubicBezTo>
                    <a:pt x="410051" y="649129"/>
                    <a:pt x="410051" y="648176"/>
                    <a:pt x="410051" y="647224"/>
                  </a:cubicBezTo>
                  <a:cubicBezTo>
                    <a:pt x="410051" y="647224"/>
                    <a:pt x="410051" y="647224"/>
                    <a:pt x="410051" y="647224"/>
                  </a:cubicBezTo>
                  <a:cubicBezTo>
                    <a:pt x="411004" y="643414"/>
                    <a:pt x="411956" y="638651"/>
                    <a:pt x="411956" y="634841"/>
                  </a:cubicBezTo>
                  <a:cubicBezTo>
                    <a:pt x="411956" y="611981"/>
                    <a:pt x="392906" y="592931"/>
                    <a:pt x="370046" y="592931"/>
                  </a:cubicBezTo>
                  <a:cubicBezTo>
                    <a:pt x="366236" y="592931"/>
                    <a:pt x="363379" y="593884"/>
                    <a:pt x="360521" y="593884"/>
                  </a:cubicBezTo>
                  <a:cubicBezTo>
                    <a:pt x="361474" y="591979"/>
                    <a:pt x="362426" y="590074"/>
                    <a:pt x="362426" y="588169"/>
                  </a:cubicBezTo>
                  <a:cubicBezTo>
                    <a:pt x="362426" y="581501"/>
                    <a:pt x="356711" y="576739"/>
                    <a:pt x="350996" y="576739"/>
                  </a:cubicBezTo>
                  <a:cubicBezTo>
                    <a:pt x="347186" y="576739"/>
                    <a:pt x="344329" y="578644"/>
                    <a:pt x="342424" y="580549"/>
                  </a:cubicBezTo>
                  <a:cubicBezTo>
                    <a:pt x="340519" y="579596"/>
                    <a:pt x="338614" y="578644"/>
                    <a:pt x="335756" y="578644"/>
                  </a:cubicBezTo>
                  <a:cubicBezTo>
                    <a:pt x="329089" y="578644"/>
                    <a:pt x="324326" y="583406"/>
                    <a:pt x="324326" y="590074"/>
                  </a:cubicBezTo>
                  <a:cubicBezTo>
                    <a:pt x="324326" y="596741"/>
                    <a:pt x="329089" y="601504"/>
                    <a:pt x="335756" y="601504"/>
                  </a:cubicBezTo>
                  <a:cubicBezTo>
                    <a:pt x="339566" y="601504"/>
                    <a:pt x="342424" y="599599"/>
                    <a:pt x="344329" y="597694"/>
                  </a:cubicBezTo>
                  <a:cubicBezTo>
                    <a:pt x="345281" y="598646"/>
                    <a:pt x="346234" y="598646"/>
                    <a:pt x="348139" y="599599"/>
                  </a:cubicBezTo>
                  <a:cubicBezTo>
                    <a:pt x="331946" y="597694"/>
                    <a:pt x="324326" y="611029"/>
                    <a:pt x="324326" y="625316"/>
                  </a:cubicBezTo>
                  <a:cubicBezTo>
                    <a:pt x="324326" y="626269"/>
                    <a:pt x="324326" y="626269"/>
                    <a:pt x="324326" y="627221"/>
                  </a:cubicBezTo>
                  <a:cubicBezTo>
                    <a:pt x="321469" y="629126"/>
                    <a:pt x="318611" y="631031"/>
                    <a:pt x="316706" y="633889"/>
                  </a:cubicBezTo>
                  <a:cubicBezTo>
                    <a:pt x="316706" y="633889"/>
                    <a:pt x="316706" y="633889"/>
                    <a:pt x="316706" y="633889"/>
                  </a:cubicBezTo>
                  <a:cubicBezTo>
                    <a:pt x="316706" y="632936"/>
                    <a:pt x="316706" y="631984"/>
                    <a:pt x="316706" y="631031"/>
                  </a:cubicBezTo>
                  <a:cubicBezTo>
                    <a:pt x="316706" y="625316"/>
                    <a:pt x="313849" y="620554"/>
                    <a:pt x="310039" y="616744"/>
                  </a:cubicBezTo>
                  <a:cubicBezTo>
                    <a:pt x="310039" y="609124"/>
                    <a:pt x="303371" y="602456"/>
                    <a:pt x="294799" y="602456"/>
                  </a:cubicBezTo>
                  <a:cubicBezTo>
                    <a:pt x="286226" y="602456"/>
                    <a:pt x="279559" y="609124"/>
                    <a:pt x="279559" y="617696"/>
                  </a:cubicBezTo>
                  <a:cubicBezTo>
                    <a:pt x="279559" y="619601"/>
                    <a:pt x="280511" y="621506"/>
                    <a:pt x="280511" y="623411"/>
                  </a:cubicBezTo>
                  <a:cubicBezTo>
                    <a:pt x="279559" y="625316"/>
                    <a:pt x="278606" y="628174"/>
                    <a:pt x="278606" y="631031"/>
                  </a:cubicBezTo>
                  <a:cubicBezTo>
                    <a:pt x="278606" y="641509"/>
                    <a:pt x="287179" y="650081"/>
                    <a:pt x="297656" y="650081"/>
                  </a:cubicBezTo>
                  <a:cubicBezTo>
                    <a:pt x="302419" y="650081"/>
                    <a:pt x="306229" y="648176"/>
                    <a:pt x="310039" y="645319"/>
                  </a:cubicBezTo>
                  <a:cubicBezTo>
                    <a:pt x="310039" y="645319"/>
                    <a:pt x="310039" y="645319"/>
                    <a:pt x="310991" y="645319"/>
                  </a:cubicBezTo>
                  <a:cubicBezTo>
                    <a:pt x="310039" y="648176"/>
                    <a:pt x="310039" y="650081"/>
                    <a:pt x="310039" y="652939"/>
                  </a:cubicBezTo>
                  <a:cubicBezTo>
                    <a:pt x="310039" y="657701"/>
                    <a:pt x="310991" y="662464"/>
                    <a:pt x="312896" y="666274"/>
                  </a:cubicBezTo>
                  <a:cubicBezTo>
                    <a:pt x="310991" y="666274"/>
                    <a:pt x="310039" y="665321"/>
                    <a:pt x="308134" y="665321"/>
                  </a:cubicBezTo>
                  <a:cubicBezTo>
                    <a:pt x="306229" y="665321"/>
                    <a:pt x="305276" y="665321"/>
                    <a:pt x="304324" y="666274"/>
                  </a:cubicBezTo>
                  <a:cubicBezTo>
                    <a:pt x="304324" y="665321"/>
                    <a:pt x="304324" y="665321"/>
                    <a:pt x="304324" y="664369"/>
                  </a:cubicBezTo>
                  <a:cubicBezTo>
                    <a:pt x="304324" y="656749"/>
                    <a:pt x="297656" y="650081"/>
                    <a:pt x="290036" y="650081"/>
                  </a:cubicBezTo>
                  <a:cubicBezTo>
                    <a:pt x="282416" y="650081"/>
                    <a:pt x="275749" y="656749"/>
                    <a:pt x="275749" y="664369"/>
                  </a:cubicBezTo>
                  <a:cubicBezTo>
                    <a:pt x="275749" y="671989"/>
                    <a:pt x="282416" y="678656"/>
                    <a:pt x="290036" y="678656"/>
                  </a:cubicBezTo>
                  <a:cubicBezTo>
                    <a:pt x="289084" y="680561"/>
                    <a:pt x="289084" y="683419"/>
                    <a:pt x="289084" y="685324"/>
                  </a:cubicBezTo>
                  <a:cubicBezTo>
                    <a:pt x="289084" y="696754"/>
                    <a:pt x="297656" y="705326"/>
                    <a:pt x="309086" y="705326"/>
                  </a:cubicBezTo>
                  <a:cubicBezTo>
                    <a:pt x="320516" y="705326"/>
                    <a:pt x="329089" y="696754"/>
                    <a:pt x="329089" y="685324"/>
                  </a:cubicBezTo>
                  <a:cubicBezTo>
                    <a:pt x="329089" y="683419"/>
                    <a:pt x="329089" y="681514"/>
                    <a:pt x="328136" y="679609"/>
                  </a:cubicBezTo>
                  <a:cubicBezTo>
                    <a:pt x="330994" y="680561"/>
                    <a:pt x="333851" y="681514"/>
                    <a:pt x="337661" y="682466"/>
                  </a:cubicBezTo>
                  <a:cubicBezTo>
                    <a:pt x="338614" y="685324"/>
                    <a:pt x="340519" y="688181"/>
                    <a:pt x="342424" y="690086"/>
                  </a:cubicBezTo>
                  <a:cubicBezTo>
                    <a:pt x="342424" y="692944"/>
                    <a:pt x="343376" y="695801"/>
                    <a:pt x="345281" y="698659"/>
                  </a:cubicBezTo>
                  <a:cubicBezTo>
                    <a:pt x="345281" y="698659"/>
                    <a:pt x="344329" y="698659"/>
                    <a:pt x="344329" y="698659"/>
                  </a:cubicBezTo>
                  <a:cubicBezTo>
                    <a:pt x="335756" y="698659"/>
                    <a:pt x="329089" y="705326"/>
                    <a:pt x="329089" y="713899"/>
                  </a:cubicBezTo>
                  <a:cubicBezTo>
                    <a:pt x="329089" y="714851"/>
                    <a:pt x="329089" y="714851"/>
                    <a:pt x="329089" y="715804"/>
                  </a:cubicBezTo>
                  <a:cubicBezTo>
                    <a:pt x="328136" y="716756"/>
                    <a:pt x="328136" y="717709"/>
                    <a:pt x="327184" y="719614"/>
                  </a:cubicBezTo>
                  <a:cubicBezTo>
                    <a:pt x="324326" y="716756"/>
                    <a:pt x="320516" y="715804"/>
                    <a:pt x="316706" y="715804"/>
                  </a:cubicBezTo>
                  <a:cubicBezTo>
                    <a:pt x="308134" y="715804"/>
                    <a:pt x="300514" y="722471"/>
                    <a:pt x="300514" y="731996"/>
                  </a:cubicBezTo>
                  <a:cubicBezTo>
                    <a:pt x="300514" y="740569"/>
                    <a:pt x="307181" y="748189"/>
                    <a:pt x="316706" y="748189"/>
                  </a:cubicBezTo>
                  <a:cubicBezTo>
                    <a:pt x="321469" y="748189"/>
                    <a:pt x="325279" y="746284"/>
                    <a:pt x="328136" y="743426"/>
                  </a:cubicBezTo>
                  <a:cubicBezTo>
                    <a:pt x="330041" y="746284"/>
                    <a:pt x="331946" y="748189"/>
                    <a:pt x="333851" y="750094"/>
                  </a:cubicBezTo>
                  <a:cubicBezTo>
                    <a:pt x="333851" y="750094"/>
                    <a:pt x="333851" y="750094"/>
                    <a:pt x="333851" y="750094"/>
                  </a:cubicBezTo>
                  <a:cubicBezTo>
                    <a:pt x="328136" y="750094"/>
                    <a:pt x="324326" y="754856"/>
                    <a:pt x="324326" y="759619"/>
                  </a:cubicBezTo>
                  <a:cubicBezTo>
                    <a:pt x="324326" y="764381"/>
                    <a:pt x="329089" y="769144"/>
                    <a:pt x="333851" y="769144"/>
                  </a:cubicBezTo>
                  <a:cubicBezTo>
                    <a:pt x="336709" y="769144"/>
                    <a:pt x="339566" y="767239"/>
                    <a:pt x="341471" y="765334"/>
                  </a:cubicBezTo>
                  <a:cubicBezTo>
                    <a:pt x="340519" y="768191"/>
                    <a:pt x="339566" y="772001"/>
                    <a:pt x="339566" y="774859"/>
                  </a:cubicBezTo>
                  <a:cubicBezTo>
                    <a:pt x="339566" y="779621"/>
                    <a:pt x="340519" y="783431"/>
                    <a:pt x="342424" y="788194"/>
                  </a:cubicBezTo>
                  <a:cubicBezTo>
                    <a:pt x="338614" y="789146"/>
                    <a:pt x="334804" y="792004"/>
                    <a:pt x="332899" y="794861"/>
                  </a:cubicBezTo>
                  <a:cubicBezTo>
                    <a:pt x="332899" y="793909"/>
                    <a:pt x="332899" y="793909"/>
                    <a:pt x="332899" y="792956"/>
                  </a:cubicBezTo>
                  <a:cubicBezTo>
                    <a:pt x="332899" y="782479"/>
                    <a:pt x="324326" y="772954"/>
                    <a:pt x="313849" y="772954"/>
                  </a:cubicBezTo>
                  <a:cubicBezTo>
                    <a:pt x="312896" y="772001"/>
                    <a:pt x="310991" y="772001"/>
                    <a:pt x="309086" y="772001"/>
                  </a:cubicBezTo>
                  <a:cubicBezTo>
                    <a:pt x="305276" y="772001"/>
                    <a:pt x="301466" y="774859"/>
                    <a:pt x="299561" y="777716"/>
                  </a:cubicBezTo>
                  <a:cubicBezTo>
                    <a:pt x="294799" y="781526"/>
                    <a:pt x="292894" y="787241"/>
                    <a:pt x="292894" y="792956"/>
                  </a:cubicBezTo>
                  <a:cubicBezTo>
                    <a:pt x="292894" y="804386"/>
                    <a:pt x="302419" y="812959"/>
                    <a:pt x="312896" y="812959"/>
                  </a:cubicBezTo>
                  <a:cubicBezTo>
                    <a:pt x="318611" y="812959"/>
                    <a:pt x="324326" y="810101"/>
                    <a:pt x="328136" y="806291"/>
                  </a:cubicBezTo>
                  <a:cubicBezTo>
                    <a:pt x="328136" y="807244"/>
                    <a:pt x="328136" y="807244"/>
                    <a:pt x="328136" y="808196"/>
                  </a:cubicBezTo>
                  <a:cubicBezTo>
                    <a:pt x="328136" y="812959"/>
                    <a:pt x="330041" y="816769"/>
                    <a:pt x="331946" y="820579"/>
                  </a:cubicBezTo>
                  <a:cubicBezTo>
                    <a:pt x="321469" y="824389"/>
                    <a:pt x="314801" y="832961"/>
                    <a:pt x="314801" y="844391"/>
                  </a:cubicBezTo>
                  <a:cubicBezTo>
                    <a:pt x="314801" y="858679"/>
                    <a:pt x="326231" y="870109"/>
                    <a:pt x="340519" y="870109"/>
                  </a:cubicBezTo>
                  <a:cubicBezTo>
                    <a:pt x="344329" y="870109"/>
                    <a:pt x="348139" y="869156"/>
                    <a:pt x="351949" y="867251"/>
                  </a:cubicBezTo>
                  <a:cubicBezTo>
                    <a:pt x="352901" y="867251"/>
                    <a:pt x="352901" y="867251"/>
                    <a:pt x="353854" y="867251"/>
                  </a:cubicBezTo>
                  <a:cubicBezTo>
                    <a:pt x="353854" y="868204"/>
                    <a:pt x="352901" y="870109"/>
                    <a:pt x="352901" y="871061"/>
                  </a:cubicBezTo>
                  <a:cubicBezTo>
                    <a:pt x="352901" y="878681"/>
                    <a:pt x="359569" y="885349"/>
                    <a:pt x="367189" y="885349"/>
                  </a:cubicBezTo>
                  <a:cubicBezTo>
                    <a:pt x="367189" y="885349"/>
                    <a:pt x="368141" y="885349"/>
                    <a:pt x="368141" y="885349"/>
                  </a:cubicBezTo>
                  <a:cubicBezTo>
                    <a:pt x="369094" y="887254"/>
                    <a:pt x="370046" y="888206"/>
                    <a:pt x="371951" y="890111"/>
                  </a:cubicBezTo>
                  <a:cubicBezTo>
                    <a:pt x="371951" y="891064"/>
                    <a:pt x="372904" y="891064"/>
                    <a:pt x="372904" y="892016"/>
                  </a:cubicBezTo>
                  <a:cubicBezTo>
                    <a:pt x="370999" y="891064"/>
                    <a:pt x="369094" y="890111"/>
                    <a:pt x="367189" y="890111"/>
                  </a:cubicBezTo>
                  <a:cubicBezTo>
                    <a:pt x="362426" y="890111"/>
                    <a:pt x="358616" y="893921"/>
                    <a:pt x="358616" y="898684"/>
                  </a:cubicBezTo>
                  <a:cubicBezTo>
                    <a:pt x="358616" y="903446"/>
                    <a:pt x="362426" y="907256"/>
                    <a:pt x="367189" y="907256"/>
                  </a:cubicBezTo>
                  <a:cubicBezTo>
                    <a:pt x="371951" y="907256"/>
                    <a:pt x="375761" y="903446"/>
                    <a:pt x="375761" y="898684"/>
                  </a:cubicBezTo>
                  <a:cubicBezTo>
                    <a:pt x="375761" y="896779"/>
                    <a:pt x="374809" y="894874"/>
                    <a:pt x="373856" y="892969"/>
                  </a:cubicBezTo>
                  <a:cubicBezTo>
                    <a:pt x="376714" y="896779"/>
                    <a:pt x="381476" y="899636"/>
                    <a:pt x="386239" y="899636"/>
                  </a:cubicBezTo>
                  <a:cubicBezTo>
                    <a:pt x="386239" y="899636"/>
                    <a:pt x="386239" y="899636"/>
                    <a:pt x="386239" y="899636"/>
                  </a:cubicBezTo>
                  <a:cubicBezTo>
                    <a:pt x="391954" y="912019"/>
                    <a:pt x="404336" y="920591"/>
                    <a:pt x="417671" y="920591"/>
                  </a:cubicBezTo>
                  <a:cubicBezTo>
                    <a:pt x="417671" y="920591"/>
                    <a:pt x="417671" y="920591"/>
                    <a:pt x="417671" y="920591"/>
                  </a:cubicBezTo>
                  <a:cubicBezTo>
                    <a:pt x="418624" y="923449"/>
                    <a:pt x="421481" y="926306"/>
                    <a:pt x="425291" y="926306"/>
                  </a:cubicBezTo>
                  <a:cubicBezTo>
                    <a:pt x="428149" y="926306"/>
                    <a:pt x="430054" y="925354"/>
                    <a:pt x="431006" y="923449"/>
                  </a:cubicBezTo>
                  <a:cubicBezTo>
                    <a:pt x="432911" y="924401"/>
                    <a:pt x="433864" y="924401"/>
                    <a:pt x="435769" y="924401"/>
                  </a:cubicBezTo>
                  <a:cubicBezTo>
                    <a:pt x="440531" y="924401"/>
                    <a:pt x="445294" y="921544"/>
                    <a:pt x="447199" y="916781"/>
                  </a:cubicBezTo>
                  <a:cubicBezTo>
                    <a:pt x="448151" y="916781"/>
                    <a:pt x="449104" y="917734"/>
                    <a:pt x="450056" y="917734"/>
                  </a:cubicBezTo>
                  <a:cubicBezTo>
                    <a:pt x="450056" y="918686"/>
                    <a:pt x="449104" y="920591"/>
                    <a:pt x="449104" y="922496"/>
                  </a:cubicBezTo>
                  <a:cubicBezTo>
                    <a:pt x="449104" y="928211"/>
                    <a:pt x="451009" y="932974"/>
                    <a:pt x="454819" y="935831"/>
                  </a:cubicBezTo>
                  <a:cubicBezTo>
                    <a:pt x="454819" y="935831"/>
                    <a:pt x="454819" y="935831"/>
                    <a:pt x="454819" y="935831"/>
                  </a:cubicBezTo>
                  <a:cubicBezTo>
                    <a:pt x="452914" y="935831"/>
                    <a:pt x="451009" y="935831"/>
                    <a:pt x="449104" y="936784"/>
                  </a:cubicBezTo>
                  <a:cubicBezTo>
                    <a:pt x="446246" y="935831"/>
                    <a:pt x="442436" y="934879"/>
                    <a:pt x="438626" y="934879"/>
                  </a:cubicBezTo>
                  <a:cubicBezTo>
                    <a:pt x="430054" y="934879"/>
                    <a:pt x="422434" y="937736"/>
                    <a:pt x="415766" y="942499"/>
                  </a:cubicBezTo>
                  <a:cubicBezTo>
                    <a:pt x="415766" y="941546"/>
                    <a:pt x="415766" y="940594"/>
                    <a:pt x="415766" y="939641"/>
                  </a:cubicBezTo>
                  <a:cubicBezTo>
                    <a:pt x="415766" y="932021"/>
                    <a:pt x="410051" y="925354"/>
                    <a:pt x="401479" y="925354"/>
                  </a:cubicBezTo>
                  <a:cubicBezTo>
                    <a:pt x="393859" y="925354"/>
                    <a:pt x="387191" y="932021"/>
                    <a:pt x="387191" y="939641"/>
                  </a:cubicBezTo>
                  <a:cubicBezTo>
                    <a:pt x="387191" y="947261"/>
                    <a:pt x="393859" y="953929"/>
                    <a:pt x="401479" y="953929"/>
                  </a:cubicBezTo>
                  <a:cubicBezTo>
                    <a:pt x="402431" y="953929"/>
                    <a:pt x="403384" y="953929"/>
                    <a:pt x="405289" y="953929"/>
                  </a:cubicBezTo>
                  <a:cubicBezTo>
                    <a:pt x="401479" y="959644"/>
                    <a:pt x="399574" y="966311"/>
                    <a:pt x="399574" y="973931"/>
                  </a:cubicBezTo>
                  <a:cubicBezTo>
                    <a:pt x="397669" y="973931"/>
                    <a:pt x="395764" y="972979"/>
                    <a:pt x="392906" y="972979"/>
                  </a:cubicBezTo>
                  <a:cubicBezTo>
                    <a:pt x="374809" y="972979"/>
                    <a:pt x="359569" y="988219"/>
                    <a:pt x="359569" y="1006316"/>
                  </a:cubicBezTo>
                  <a:cubicBezTo>
                    <a:pt x="359569" y="1024414"/>
                    <a:pt x="374809" y="1039654"/>
                    <a:pt x="392906" y="1039654"/>
                  </a:cubicBezTo>
                  <a:cubicBezTo>
                    <a:pt x="396716" y="1039654"/>
                    <a:pt x="400526" y="1038701"/>
                    <a:pt x="404336" y="1037749"/>
                  </a:cubicBezTo>
                  <a:cubicBezTo>
                    <a:pt x="405289" y="1038701"/>
                    <a:pt x="407194" y="1038701"/>
                    <a:pt x="409099" y="1038701"/>
                  </a:cubicBezTo>
                  <a:cubicBezTo>
                    <a:pt x="414814" y="1038701"/>
                    <a:pt x="418624" y="1034891"/>
                    <a:pt x="418624" y="1029176"/>
                  </a:cubicBezTo>
                  <a:cubicBezTo>
                    <a:pt x="418624" y="1029176"/>
                    <a:pt x="418624" y="1028224"/>
                    <a:pt x="418624" y="1028224"/>
                  </a:cubicBezTo>
                  <a:cubicBezTo>
                    <a:pt x="419576" y="1027271"/>
                    <a:pt x="420529" y="1025366"/>
                    <a:pt x="421481" y="1024414"/>
                  </a:cubicBezTo>
                  <a:cubicBezTo>
                    <a:pt x="422434" y="1025366"/>
                    <a:pt x="423386" y="1025366"/>
                    <a:pt x="424339" y="1026319"/>
                  </a:cubicBezTo>
                  <a:cubicBezTo>
                    <a:pt x="426244" y="1030129"/>
                    <a:pt x="429101" y="1033939"/>
                    <a:pt x="432911" y="1035844"/>
                  </a:cubicBezTo>
                  <a:cubicBezTo>
                    <a:pt x="431006" y="1036796"/>
                    <a:pt x="429101" y="1039654"/>
                    <a:pt x="429101" y="1042511"/>
                  </a:cubicBezTo>
                  <a:cubicBezTo>
                    <a:pt x="429101" y="1046321"/>
                    <a:pt x="431959" y="1050131"/>
                    <a:pt x="436721" y="1050131"/>
                  </a:cubicBezTo>
                  <a:cubicBezTo>
                    <a:pt x="440531" y="1050131"/>
                    <a:pt x="444341" y="1047274"/>
                    <a:pt x="444341" y="1042511"/>
                  </a:cubicBezTo>
                  <a:cubicBezTo>
                    <a:pt x="444341" y="1040606"/>
                    <a:pt x="443389" y="1038701"/>
                    <a:pt x="442436" y="1037749"/>
                  </a:cubicBezTo>
                  <a:cubicBezTo>
                    <a:pt x="444341" y="1037749"/>
                    <a:pt x="446246" y="1036796"/>
                    <a:pt x="447199" y="1036796"/>
                  </a:cubicBezTo>
                  <a:cubicBezTo>
                    <a:pt x="449104" y="1038701"/>
                    <a:pt x="451009" y="1040606"/>
                    <a:pt x="452914" y="1042511"/>
                  </a:cubicBezTo>
                  <a:cubicBezTo>
                    <a:pt x="451009" y="1044416"/>
                    <a:pt x="449104" y="1046321"/>
                    <a:pt x="447199" y="1048226"/>
                  </a:cubicBezTo>
                  <a:cubicBezTo>
                    <a:pt x="447199" y="1048226"/>
                    <a:pt x="447199" y="1048226"/>
                    <a:pt x="447199" y="1048226"/>
                  </a:cubicBezTo>
                  <a:cubicBezTo>
                    <a:pt x="434816" y="1048226"/>
                    <a:pt x="424339" y="1058704"/>
                    <a:pt x="424339" y="1071086"/>
                  </a:cubicBezTo>
                  <a:cubicBezTo>
                    <a:pt x="424339" y="1072991"/>
                    <a:pt x="424339" y="1074896"/>
                    <a:pt x="425291" y="1076801"/>
                  </a:cubicBezTo>
                  <a:cubicBezTo>
                    <a:pt x="421481" y="1073944"/>
                    <a:pt x="416719" y="1072991"/>
                    <a:pt x="412909" y="1072991"/>
                  </a:cubicBezTo>
                  <a:cubicBezTo>
                    <a:pt x="399574" y="1072991"/>
                    <a:pt x="389096" y="1083469"/>
                    <a:pt x="389096" y="1096804"/>
                  </a:cubicBezTo>
                  <a:cubicBezTo>
                    <a:pt x="389096" y="1097756"/>
                    <a:pt x="389096" y="1097756"/>
                    <a:pt x="389096" y="1098709"/>
                  </a:cubicBezTo>
                  <a:cubicBezTo>
                    <a:pt x="389096" y="1098709"/>
                    <a:pt x="389096" y="1098709"/>
                    <a:pt x="389096" y="1098709"/>
                  </a:cubicBezTo>
                  <a:cubicBezTo>
                    <a:pt x="387191" y="1093946"/>
                    <a:pt x="382429" y="1091089"/>
                    <a:pt x="377666" y="1091089"/>
                  </a:cubicBezTo>
                  <a:cubicBezTo>
                    <a:pt x="375761" y="1091089"/>
                    <a:pt x="373856" y="1092041"/>
                    <a:pt x="371951" y="1092994"/>
                  </a:cubicBezTo>
                  <a:cubicBezTo>
                    <a:pt x="373856" y="1090136"/>
                    <a:pt x="374809" y="1086326"/>
                    <a:pt x="374809" y="1082516"/>
                  </a:cubicBezTo>
                  <a:cubicBezTo>
                    <a:pt x="374809" y="1078706"/>
                    <a:pt x="373856" y="1074896"/>
                    <a:pt x="371951" y="1072039"/>
                  </a:cubicBezTo>
                  <a:cubicBezTo>
                    <a:pt x="372904" y="1072039"/>
                    <a:pt x="374809" y="1072991"/>
                    <a:pt x="375761" y="1072991"/>
                  </a:cubicBezTo>
                  <a:cubicBezTo>
                    <a:pt x="382429" y="1072991"/>
                    <a:pt x="388144" y="1067276"/>
                    <a:pt x="388144" y="1060609"/>
                  </a:cubicBezTo>
                  <a:cubicBezTo>
                    <a:pt x="388144" y="1060609"/>
                    <a:pt x="388144" y="1060609"/>
                    <a:pt x="388144" y="1060609"/>
                  </a:cubicBezTo>
                  <a:cubicBezTo>
                    <a:pt x="389096" y="1058704"/>
                    <a:pt x="390049" y="1056799"/>
                    <a:pt x="390049" y="1054894"/>
                  </a:cubicBezTo>
                  <a:cubicBezTo>
                    <a:pt x="390049" y="1050131"/>
                    <a:pt x="386239" y="1046321"/>
                    <a:pt x="381476" y="1046321"/>
                  </a:cubicBezTo>
                  <a:cubicBezTo>
                    <a:pt x="379571" y="1046321"/>
                    <a:pt x="377666" y="1047274"/>
                    <a:pt x="375761" y="1048226"/>
                  </a:cubicBezTo>
                  <a:cubicBezTo>
                    <a:pt x="375761" y="1048226"/>
                    <a:pt x="375761" y="1048226"/>
                    <a:pt x="374809" y="1048226"/>
                  </a:cubicBezTo>
                  <a:cubicBezTo>
                    <a:pt x="368141" y="1048226"/>
                    <a:pt x="362426" y="1053941"/>
                    <a:pt x="362426" y="1060609"/>
                  </a:cubicBezTo>
                  <a:cubicBezTo>
                    <a:pt x="362426" y="1062514"/>
                    <a:pt x="362426" y="1063466"/>
                    <a:pt x="363379" y="1065371"/>
                  </a:cubicBezTo>
                  <a:cubicBezTo>
                    <a:pt x="360521" y="1063466"/>
                    <a:pt x="357664" y="1062514"/>
                    <a:pt x="353854" y="1062514"/>
                  </a:cubicBezTo>
                  <a:cubicBezTo>
                    <a:pt x="342424" y="1062514"/>
                    <a:pt x="333851" y="1072039"/>
                    <a:pt x="333851" y="1082516"/>
                  </a:cubicBezTo>
                  <a:cubicBezTo>
                    <a:pt x="333851" y="1087279"/>
                    <a:pt x="335756" y="1091089"/>
                    <a:pt x="338614" y="1094899"/>
                  </a:cubicBezTo>
                  <a:cubicBezTo>
                    <a:pt x="337661" y="1094899"/>
                    <a:pt x="337661" y="1094899"/>
                    <a:pt x="336709" y="1094899"/>
                  </a:cubicBezTo>
                  <a:cubicBezTo>
                    <a:pt x="330994" y="1094899"/>
                    <a:pt x="327184" y="1099661"/>
                    <a:pt x="327184" y="1104424"/>
                  </a:cubicBezTo>
                  <a:cubicBezTo>
                    <a:pt x="327184" y="1105376"/>
                    <a:pt x="327184" y="1106329"/>
                    <a:pt x="328136" y="1107281"/>
                  </a:cubicBezTo>
                  <a:cubicBezTo>
                    <a:pt x="327184" y="1107281"/>
                    <a:pt x="325279" y="1107281"/>
                    <a:pt x="324326" y="1108234"/>
                  </a:cubicBezTo>
                  <a:cubicBezTo>
                    <a:pt x="324326" y="1108234"/>
                    <a:pt x="324326" y="1108234"/>
                    <a:pt x="324326" y="1108234"/>
                  </a:cubicBezTo>
                  <a:cubicBezTo>
                    <a:pt x="324326" y="1108234"/>
                    <a:pt x="323374" y="1108234"/>
                    <a:pt x="323374" y="1108234"/>
                  </a:cubicBezTo>
                  <a:cubicBezTo>
                    <a:pt x="325279" y="1106329"/>
                    <a:pt x="326231" y="1103471"/>
                    <a:pt x="326231" y="1100614"/>
                  </a:cubicBezTo>
                  <a:cubicBezTo>
                    <a:pt x="326231" y="1092994"/>
                    <a:pt x="319564" y="1086326"/>
                    <a:pt x="311944" y="1086326"/>
                  </a:cubicBezTo>
                  <a:cubicBezTo>
                    <a:pt x="310039" y="1086326"/>
                    <a:pt x="308134" y="1086326"/>
                    <a:pt x="307181" y="1087279"/>
                  </a:cubicBezTo>
                  <a:cubicBezTo>
                    <a:pt x="309086" y="1085374"/>
                    <a:pt x="310039" y="1083469"/>
                    <a:pt x="310991" y="1080611"/>
                  </a:cubicBezTo>
                  <a:cubicBezTo>
                    <a:pt x="311944" y="1080611"/>
                    <a:pt x="311944" y="1080611"/>
                    <a:pt x="312896" y="1080611"/>
                  </a:cubicBezTo>
                  <a:cubicBezTo>
                    <a:pt x="330041" y="1080611"/>
                    <a:pt x="343376" y="1067276"/>
                    <a:pt x="343376" y="1050131"/>
                  </a:cubicBezTo>
                  <a:cubicBezTo>
                    <a:pt x="343376" y="1048226"/>
                    <a:pt x="343376" y="1046321"/>
                    <a:pt x="342424" y="1044416"/>
                  </a:cubicBezTo>
                  <a:cubicBezTo>
                    <a:pt x="347186" y="1042511"/>
                    <a:pt x="350996" y="1037749"/>
                    <a:pt x="350996" y="1032034"/>
                  </a:cubicBezTo>
                  <a:cubicBezTo>
                    <a:pt x="350996" y="1024414"/>
                    <a:pt x="345281" y="1018699"/>
                    <a:pt x="337661" y="1018699"/>
                  </a:cubicBezTo>
                  <a:cubicBezTo>
                    <a:pt x="333851" y="1018699"/>
                    <a:pt x="330041" y="1020604"/>
                    <a:pt x="327184" y="1023461"/>
                  </a:cubicBezTo>
                  <a:cubicBezTo>
                    <a:pt x="325279" y="1022509"/>
                    <a:pt x="324326" y="1021556"/>
                    <a:pt x="322421" y="1021556"/>
                  </a:cubicBezTo>
                  <a:cubicBezTo>
                    <a:pt x="322421" y="1021556"/>
                    <a:pt x="322421" y="1020604"/>
                    <a:pt x="322421" y="1020604"/>
                  </a:cubicBezTo>
                  <a:cubicBezTo>
                    <a:pt x="327184" y="1016794"/>
                    <a:pt x="330041" y="1012031"/>
                    <a:pt x="330041" y="1005364"/>
                  </a:cubicBezTo>
                  <a:cubicBezTo>
                    <a:pt x="330041" y="995839"/>
                    <a:pt x="322421" y="988219"/>
                    <a:pt x="312896" y="987266"/>
                  </a:cubicBezTo>
                  <a:cubicBezTo>
                    <a:pt x="314801" y="985361"/>
                    <a:pt x="316706" y="982504"/>
                    <a:pt x="317659" y="978694"/>
                  </a:cubicBezTo>
                  <a:cubicBezTo>
                    <a:pt x="321469" y="976789"/>
                    <a:pt x="325279" y="973931"/>
                    <a:pt x="328136" y="971074"/>
                  </a:cubicBezTo>
                  <a:cubicBezTo>
                    <a:pt x="332899" y="974884"/>
                    <a:pt x="338614" y="976789"/>
                    <a:pt x="345281" y="976789"/>
                  </a:cubicBezTo>
                  <a:cubicBezTo>
                    <a:pt x="361474" y="976789"/>
                    <a:pt x="374809" y="963454"/>
                    <a:pt x="374809" y="947261"/>
                  </a:cubicBezTo>
                  <a:cubicBezTo>
                    <a:pt x="374809" y="932974"/>
                    <a:pt x="364331" y="921544"/>
                    <a:pt x="350996" y="918686"/>
                  </a:cubicBezTo>
                  <a:cubicBezTo>
                    <a:pt x="350996" y="917734"/>
                    <a:pt x="350044" y="916781"/>
                    <a:pt x="350044" y="915829"/>
                  </a:cubicBezTo>
                  <a:cubicBezTo>
                    <a:pt x="354806" y="913924"/>
                    <a:pt x="357664" y="909161"/>
                    <a:pt x="357664" y="903446"/>
                  </a:cubicBezTo>
                  <a:cubicBezTo>
                    <a:pt x="357664" y="895826"/>
                    <a:pt x="351949" y="890111"/>
                    <a:pt x="344329" y="890111"/>
                  </a:cubicBezTo>
                  <a:cubicBezTo>
                    <a:pt x="336709" y="890111"/>
                    <a:pt x="330994" y="895826"/>
                    <a:pt x="330994" y="903446"/>
                  </a:cubicBezTo>
                  <a:cubicBezTo>
                    <a:pt x="330994" y="905351"/>
                    <a:pt x="330994" y="906304"/>
                    <a:pt x="331946" y="908209"/>
                  </a:cubicBezTo>
                  <a:cubicBezTo>
                    <a:pt x="327184" y="910114"/>
                    <a:pt x="324326" y="913924"/>
                    <a:pt x="323374" y="918686"/>
                  </a:cubicBezTo>
                  <a:cubicBezTo>
                    <a:pt x="317659" y="914876"/>
                    <a:pt x="310991" y="912971"/>
                    <a:pt x="304324" y="912971"/>
                  </a:cubicBezTo>
                  <a:cubicBezTo>
                    <a:pt x="295751" y="912971"/>
                    <a:pt x="287179" y="916781"/>
                    <a:pt x="281464" y="921544"/>
                  </a:cubicBezTo>
                  <a:cubicBezTo>
                    <a:pt x="281464" y="921544"/>
                    <a:pt x="281464" y="920591"/>
                    <a:pt x="281464" y="920591"/>
                  </a:cubicBezTo>
                  <a:cubicBezTo>
                    <a:pt x="281464" y="907256"/>
                    <a:pt x="270034" y="895826"/>
                    <a:pt x="256699" y="895826"/>
                  </a:cubicBezTo>
                  <a:cubicBezTo>
                    <a:pt x="254794" y="895826"/>
                    <a:pt x="252889" y="895826"/>
                    <a:pt x="251936" y="896779"/>
                  </a:cubicBezTo>
                  <a:cubicBezTo>
                    <a:pt x="250984" y="886301"/>
                    <a:pt x="244316" y="877729"/>
                    <a:pt x="234791" y="872966"/>
                  </a:cubicBezTo>
                  <a:cubicBezTo>
                    <a:pt x="234791" y="872966"/>
                    <a:pt x="234791" y="872966"/>
                    <a:pt x="234791" y="872966"/>
                  </a:cubicBezTo>
                  <a:cubicBezTo>
                    <a:pt x="244316" y="872966"/>
                    <a:pt x="250984" y="865346"/>
                    <a:pt x="250984" y="856774"/>
                  </a:cubicBezTo>
                  <a:cubicBezTo>
                    <a:pt x="250984" y="847249"/>
                    <a:pt x="243364" y="840581"/>
                    <a:pt x="234791" y="840581"/>
                  </a:cubicBezTo>
                  <a:cubicBezTo>
                    <a:pt x="226219" y="840581"/>
                    <a:pt x="218599" y="848201"/>
                    <a:pt x="218599" y="856774"/>
                  </a:cubicBezTo>
                  <a:cubicBezTo>
                    <a:pt x="218599" y="862489"/>
                    <a:pt x="222409" y="868204"/>
                    <a:pt x="227171" y="871061"/>
                  </a:cubicBezTo>
                  <a:cubicBezTo>
                    <a:pt x="226219" y="871061"/>
                    <a:pt x="224314" y="871061"/>
                    <a:pt x="223361" y="871061"/>
                  </a:cubicBezTo>
                  <a:cubicBezTo>
                    <a:pt x="221456" y="871061"/>
                    <a:pt x="218599" y="871061"/>
                    <a:pt x="216694" y="872014"/>
                  </a:cubicBezTo>
                  <a:cubicBezTo>
                    <a:pt x="215741" y="871061"/>
                    <a:pt x="214789" y="871061"/>
                    <a:pt x="213836" y="870109"/>
                  </a:cubicBezTo>
                  <a:cubicBezTo>
                    <a:pt x="211931" y="864394"/>
                    <a:pt x="207169" y="859631"/>
                    <a:pt x="200501" y="859631"/>
                  </a:cubicBezTo>
                  <a:cubicBezTo>
                    <a:pt x="199549" y="859631"/>
                    <a:pt x="197644" y="859631"/>
                    <a:pt x="196691" y="860584"/>
                  </a:cubicBezTo>
                  <a:cubicBezTo>
                    <a:pt x="196691" y="860584"/>
                    <a:pt x="196691" y="860584"/>
                    <a:pt x="196691" y="860584"/>
                  </a:cubicBezTo>
                  <a:cubicBezTo>
                    <a:pt x="196691" y="856774"/>
                    <a:pt x="195739" y="852964"/>
                    <a:pt x="194786" y="849154"/>
                  </a:cubicBezTo>
                  <a:cubicBezTo>
                    <a:pt x="196691" y="847249"/>
                    <a:pt x="197644" y="845344"/>
                    <a:pt x="198596" y="842486"/>
                  </a:cubicBezTo>
                  <a:cubicBezTo>
                    <a:pt x="201454" y="838676"/>
                    <a:pt x="203359" y="832961"/>
                    <a:pt x="203359" y="827246"/>
                  </a:cubicBezTo>
                  <a:cubicBezTo>
                    <a:pt x="203359" y="823436"/>
                    <a:pt x="202406" y="819626"/>
                    <a:pt x="200501" y="815816"/>
                  </a:cubicBezTo>
                  <a:cubicBezTo>
                    <a:pt x="202406" y="815816"/>
                    <a:pt x="203359" y="816769"/>
                    <a:pt x="205264" y="816769"/>
                  </a:cubicBezTo>
                  <a:cubicBezTo>
                    <a:pt x="216694" y="816769"/>
                    <a:pt x="226219" y="807244"/>
                    <a:pt x="226219" y="795814"/>
                  </a:cubicBezTo>
                  <a:cubicBezTo>
                    <a:pt x="226219" y="784384"/>
                    <a:pt x="216694" y="774859"/>
                    <a:pt x="205264" y="774859"/>
                  </a:cubicBezTo>
                  <a:cubicBezTo>
                    <a:pt x="193834" y="774859"/>
                    <a:pt x="184309" y="784384"/>
                    <a:pt x="184309" y="795814"/>
                  </a:cubicBezTo>
                  <a:cubicBezTo>
                    <a:pt x="184309" y="798671"/>
                    <a:pt x="185261" y="801529"/>
                    <a:pt x="186214" y="803434"/>
                  </a:cubicBezTo>
                  <a:cubicBezTo>
                    <a:pt x="183356" y="802481"/>
                    <a:pt x="180499" y="802481"/>
                    <a:pt x="177641" y="802481"/>
                  </a:cubicBezTo>
                  <a:cubicBezTo>
                    <a:pt x="170021" y="802481"/>
                    <a:pt x="162401" y="806291"/>
                    <a:pt x="157639" y="812006"/>
                  </a:cubicBezTo>
                  <a:cubicBezTo>
                    <a:pt x="153829" y="806291"/>
                    <a:pt x="147161" y="802481"/>
                    <a:pt x="140494" y="802481"/>
                  </a:cubicBezTo>
                  <a:cubicBezTo>
                    <a:pt x="136684" y="802481"/>
                    <a:pt x="133826" y="803434"/>
                    <a:pt x="130969" y="804386"/>
                  </a:cubicBezTo>
                  <a:cubicBezTo>
                    <a:pt x="130016" y="798671"/>
                    <a:pt x="126206" y="794861"/>
                    <a:pt x="120491" y="794861"/>
                  </a:cubicBezTo>
                  <a:cubicBezTo>
                    <a:pt x="116681" y="794861"/>
                    <a:pt x="112871" y="797719"/>
                    <a:pt x="110966" y="800576"/>
                  </a:cubicBezTo>
                  <a:cubicBezTo>
                    <a:pt x="103346" y="803434"/>
                    <a:pt x="98584" y="811054"/>
                    <a:pt x="98584" y="818674"/>
                  </a:cubicBezTo>
                  <a:cubicBezTo>
                    <a:pt x="98584" y="829151"/>
                    <a:pt x="107156" y="838676"/>
                    <a:pt x="118586" y="838676"/>
                  </a:cubicBezTo>
                  <a:cubicBezTo>
                    <a:pt x="121444" y="838676"/>
                    <a:pt x="124301" y="837724"/>
                    <a:pt x="126206" y="836771"/>
                  </a:cubicBezTo>
                  <a:cubicBezTo>
                    <a:pt x="130016" y="840581"/>
                    <a:pt x="134779" y="842486"/>
                    <a:pt x="140494" y="842486"/>
                  </a:cubicBezTo>
                  <a:cubicBezTo>
                    <a:pt x="143351" y="842486"/>
                    <a:pt x="146209" y="841534"/>
                    <a:pt x="148114" y="840581"/>
                  </a:cubicBezTo>
                  <a:cubicBezTo>
                    <a:pt x="144304" y="845344"/>
                    <a:pt x="141446" y="852011"/>
                    <a:pt x="141446" y="858679"/>
                  </a:cubicBezTo>
                  <a:cubicBezTo>
                    <a:pt x="141446" y="871061"/>
                    <a:pt x="150019" y="881539"/>
                    <a:pt x="161449" y="885349"/>
                  </a:cubicBezTo>
                  <a:cubicBezTo>
                    <a:pt x="156686" y="892969"/>
                    <a:pt x="153829" y="901541"/>
                    <a:pt x="153829" y="911066"/>
                  </a:cubicBezTo>
                  <a:cubicBezTo>
                    <a:pt x="153829" y="922496"/>
                    <a:pt x="158591" y="932974"/>
                    <a:pt x="165259" y="940594"/>
                  </a:cubicBezTo>
                  <a:cubicBezTo>
                    <a:pt x="159544" y="942499"/>
                    <a:pt x="154781" y="948214"/>
                    <a:pt x="154781" y="955834"/>
                  </a:cubicBezTo>
                  <a:cubicBezTo>
                    <a:pt x="154781" y="964406"/>
                    <a:pt x="161449" y="972026"/>
                    <a:pt x="170974" y="972026"/>
                  </a:cubicBezTo>
                  <a:cubicBezTo>
                    <a:pt x="179546" y="972026"/>
                    <a:pt x="186214" y="965359"/>
                    <a:pt x="187166" y="957739"/>
                  </a:cubicBezTo>
                  <a:cubicBezTo>
                    <a:pt x="187166" y="957739"/>
                    <a:pt x="188119" y="957739"/>
                    <a:pt x="188119" y="957739"/>
                  </a:cubicBezTo>
                  <a:cubicBezTo>
                    <a:pt x="190024" y="957739"/>
                    <a:pt x="191929" y="956786"/>
                    <a:pt x="192881" y="955834"/>
                  </a:cubicBezTo>
                  <a:cubicBezTo>
                    <a:pt x="194786" y="955834"/>
                    <a:pt x="196691" y="956786"/>
                    <a:pt x="199549" y="956786"/>
                  </a:cubicBezTo>
                  <a:cubicBezTo>
                    <a:pt x="204311" y="956786"/>
                    <a:pt x="208121" y="955834"/>
                    <a:pt x="211931" y="954881"/>
                  </a:cubicBezTo>
                  <a:cubicBezTo>
                    <a:pt x="211931" y="954881"/>
                    <a:pt x="211931" y="954881"/>
                    <a:pt x="211931" y="954881"/>
                  </a:cubicBezTo>
                  <a:cubicBezTo>
                    <a:pt x="218599" y="954881"/>
                    <a:pt x="224314" y="952024"/>
                    <a:pt x="228124" y="948214"/>
                  </a:cubicBezTo>
                  <a:cubicBezTo>
                    <a:pt x="230029" y="952024"/>
                    <a:pt x="233839" y="954881"/>
                    <a:pt x="237649" y="954881"/>
                  </a:cubicBezTo>
                  <a:cubicBezTo>
                    <a:pt x="239554" y="954881"/>
                    <a:pt x="240506" y="954881"/>
                    <a:pt x="241459" y="953929"/>
                  </a:cubicBezTo>
                  <a:cubicBezTo>
                    <a:pt x="245269" y="956786"/>
                    <a:pt x="249079" y="957739"/>
                    <a:pt x="254794" y="957739"/>
                  </a:cubicBezTo>
                  <a:cubicBezTo>
                    <a:pt x="259556" y="957739"/>
                    <a:pt x="263366" y="956786"/>
                    <a:pt x="267176" y="953929"/>
                  </a:cubicBezTo>
                  <a:cubicBezTo>
                    <a:pt x="268129" y="953929"/>
                    <a:pt x="268129" y="953929"/>
                    <a:pt x="269081" y="953929"/>
                  </a:cubicBezTo>
                  <a:cubicBezTo>
                    <a:pt x="270034" y="953929"/>
                    <a:pt x="271939" y="953929"/>
                    <a:pt x="272891" y="952976"/>
                  </a:cubicBezTo>
                  <a:cubicBezTo>
                    <a:pt x="273844" y="959644"/>
                    <a:pt x="276701" y="965359"/>
                    <a:pt x="281464" y="970121"/>
                  </a:cubicBezTo>
                  <a:cubicBezTo>
                    <a:pt x="280511" y="970121"/>
                    <a:pt x="278606" y="970121"/>
                    <a:pt x="277654" y="970121"/>
                  </a:cubicBezTo>
                  <a:cubicBezTo>
                    <a:pt x="276701" y="970121"/>
                    <a:pt x="276701" y="970121"/>
                    <a:pt x="275749" y="970121"/>
                  </a:cubicBezTo>
                  <a:cubicBezTo>
                    <a:pt x="275749" y="964406"/>
                    <a:pt x="270986" y="959644"/>
                    <a:pt x="265271" y="959644"/>
                  </a:cubicBezTo>
                  <a:cubicBezTo>
                    <a:pt x="259556" y="959644"/>
                    <a:pt x="254794" y="964406"/>
                    <a:pt x="254794" y="970121"/>
                  </a:cubicBezTo>
                  <a:cubicBezTo>
                    <a:pt x="254794" y="973931"/>
                    <a:pt x="256699" y="977741"/>
                    <a:pt x="260509" y="979646"/>
                  </a:cubicBezTo>
                  <a:cubicBezTo>
                    <a:pt x="259556" y="981551"/>
                    <a:pt x="258604" y="983456"/>
                    <a:pt x="257651" y="986314"/>
                  </a:cubicBezTo>
                  <a:cubicBezTo>
                    <a:pt x="254794" y="984409"/>
                    <a:pt x="250984" y="982504"/>
                    <a:pt x="247174" y="982504"/>
                  </a:cubicBezTo>
                  <a:cubicBezTo>
                    <a:pt x="246221" y="972979"/>
                    <a:pt x="239554" y="966311"/>
                    <a:pt x="230029" y="966311"/>
                  </a:cubicBezTo>
                  <a:cubicBezTo>
                    <a:pt x="220504" y="966311"/>
                    <a:pt x="212884" y="973931"/>
                    <a:pt x="212884" y="983456"/>
                  </a:cubicBezTo>
                  <a:cubicBezTo>
                    <a:pt x="212884" y="986314"/>
                    <a:pt x="213836" y="989171"/>
                    <a:pt x="215741" y="992029"/>
                  </a:cubicBezTo>
                  <a:cubicBezTo>
                    <a:pt x="210026" y="997744"/>
                    <a:pt x="206216" y="1006316"/>
                    <a:pt x="206216" y="1014889"/>
                  </a:cubicBezTo>
                  <a:cubicBezTo>
                    <a:pt x="206216" y="1017746"/>
                    <a:pt x="206216" y="1020604"/>
                    <a:pt x="207169" y="1022509"/>
                  </a:cubicBezTo>
                  <a:cubicBezTo>
                    <a:pt x="205264" y="1022509"/>
                    <a:pt x="203359" y="1021556"/>
                    <a:pt x="200501" y="1021556"/>
                  </a:cubicBezTo>
                  <a:cubicBezTo>
                    <a:pt x="198596" y="1021556"/>
                    <a:pt x="197644" y="1021556"/>
                    <a:pt x="195739" y="1022509"/>
                  </a:cubicBezTo>
                  <a:cubicBezTo>
                    <a:pt x="192881" y="1018699"/>
                    <a:pt x="188119" y="1015841"/>
                    <a:pt x="182404" y="1015841"/>
                  </a:cubicBezTo>
                  <a:cubicBezTo>
                    <a:pt x="172879" y="1015841"/>
                    <a:pt x="165259" y="1023461"/>
                    <a:pt x="165259" y="1032986"/>
                  </a:cubicBezTo>
                  <a:cubicBezTo>
                    <a:pt x="165259" y="1037749"/>
                    <a:pt x="167164" y="1042511"/>
                    <a:pt x="170974" y="1045369"/>
                  </a:cubicBezTo>
                  <a:cubicBezTo>
                    <a:pt x="170974" y="1047274"/>
                    <a:pt x="170021" y="1049179"/>
                    <a:pt x="170021" y="1051084"/>
                  </a:cubicBezTo>
                  <a:cubicBezTo>
                    <a:pt x="170021" y="1052989"/>
                    <a:pt x="170021" y="1055846"/>
                    <a:pt x="170974" y="1057751"/>
                  </a:cubicBezTo>
                  <a:cubicBezTo>
                    <a:pt x="167164" y="1061561"/>
                    <a:pt x="164306" y="1067276"/>
                    <a:pt x="164306" y="1073944"/>
                  </a:cubicBezTo>
                  <a:cubicBezTo>
                    <a:pt x="164306" y="1076801"/>
                    <a:pt x="165259" y="1079659"/>
                    <a:pt x="166211" y="1081564"/>
                  </a:cubicBezTo>
                  <a:cubicBezTo>
                    <a:pt x="165259" y="1081564"/>
                    <a:pt x="164306" y="1081564"/>
                    <a:pt x="162401" y="1081564"/>
                  </a:cubicBezTo>
                  <a:cubicBezTo>
                    <a:pt x="162401" y="1081564"/>
                    <a:pt x="162401" y="1080611"/>
                    <a:pt x="162401" y="1080611"/>
                  </a:cubicBezTo>
                  <a:cubicBezTo>
                    <a:pt x="162401" y="1078706"/>
                    <a:pt x="162401" y="1076801"/>
                    <a:pt x="161449" y="1074896"/>
                  </a:cubicBezTo>
                  <a:cubicBezTo>
                    <a:pt x="161449" y="1072991"/>
                    <a:pt x="162401" y="1072039"/>
                    <a:pt x="162401" y="1070134"/>
                  </a:cubicBezTo>
                  <a:cubicBezTo>
                    <a:pt x="162401" y="1061561"/>
                    <a:pt x="155734" y="1054894"/>
                    <a:pt x="147161" y="1054894"/>
                  </a:cubicBezTo>
                  <a:cubicBezTo>
                    <a:pt x="143351" y="1054894"/>
                    <a:pt x="140494" y="1055846"/>
                    <a:pt x="137636" y="1057751"/>
                  </a:cubicBezTo>
                  <a:cubicBezTo>
                    <a:pt x="126206" y="1058704"/>
                    <a:pt x="116681" y="1068229"/>
                    <a:pt x="116681" y="1080611"/>
                  </a:cubicBezTo>
                  <a:cubicBezTo>
                    <a:pt x="116681" y="1092041"/>
                    <a:pt x="125254" y="1101566"/>
                    <a:pt x="135731" y="1103471"/>
                  </a:cubicBezTo>
                  <a:cubicBezTo>
                    <a:pt x="133826" y="1107281"/>
                    <a:pt x="132874" y="1112044"/>
                    <a:pt x="132874" y="1115854"/>
                  </a:cubicBezTo>
                  <a:cubicBezTo>
                    <a:pt x="132874" y="1132046"/>
                    <a:pt x="143351" y="1144429"/>
                    <a:pt x="157639" y="1149191"/>
                  </a:cubicBezTo>
                  <a:cubicBezTo>
                    <a:pt x="155734" y="1149191"/>
                    <a:pt x="153829" y="1148239"/>
                    <a:pt x="151924" y="1148239"/>
                  </a:cubicBezTo>
                  <a:cubicBezTo>
                    <a:pt x="139541" y="1148239"/>
                    <a:pt x="128111" y="1155859"/>
                    <a:pt x="123349" y="1166336"/>
                  </a:cubicBezTo>
                  <a:cubicBezTo>
                    <a:pt x="118586" y="1160621"/>
                    <a:pt x="110966" y="1157764"/>
                    <a:pt x="102394" y="1157764"/>
                  </a:cubicBezTo>
                  <a:cubicBezTo>
                    <a:pt x="86201" y="1157764"/>
                    <a:pt x="73819" y="1170146"/>
                    <a:pt x="73819" y="1186339"/>
                  </a:cubicBezTo>
                  <a:cubicBezTo>
                    <a:pt x="73819" y="1195864"/>
                    <a:pt x="78581" y="1204436"/>
                    <a:pt x="85249" y="1209199"/>
                  </a:cubicBezTo>
                  <a:cubicBezTo>
                    <a:pt x="85249" y="1209199"/>
                    <a:pt x="85249" y="1209199"/>
                    <a:pt x="85249" y="1210151"/>
                  </a:cubicBezTo>
                  <a:cubicBezTo>
                    <a:pt x="85249" y="1216819"/>
                    <a:pt x="90011" y="1221581"/>
                    <a:pt x="96679" y="1222534"/>
                  </a:cubicBezTo>
                  <a:cubicBezTo>
                    <a:pt x="90011" y="1224439"/>
                    <a:pt x="84296" y="1230154"/>
                    <a:pt x="84296" y="1237774"/>
                  </a:cubicBezTo>
                  <a:cubicBezTo>
                    <a:pt x="84296" y="1246346"/>
                    <a:pt x="90964" y="1253966"/>
                    <a:pt x="100489" y="1253966"/>
                  </a:cubicBezTo>
                  <a:cubicBezTo>
                    <a:pt x="108109" y="1253966"/>
                    <a:pt x="113824" y="1248251"/>
                    <a:pt x="115729" y="1241584"/>
                  </a:cubicBezTo>
                  <a:cubicBezTo>
                    <a:pt x="119539" y="1250156"/>
                    <a:pt x="129064" y="1256824"/>
                    <a:pt x="139541" y="1256824"/>
                  </a:cubicBezTo>
                  <a:cubicBezTo>
                    <a:pt x="139541" y="1256824"/>
                    <a:pt x="140494" y="1256824"/>
                    <a:pt x="140494" y="1256824"/>
                  </a:cubicBezTo>
                  <a:cubicBezTo>
                    <a:pt x="140494" y="1256824"/>
                    <a:pt x="140494" y="1257776"/>
                    <a:pt x="140494" y="1257776"/>
                  </a:cubicBezTo>
                  <a:cubicBezTo>
                    <a:pt x="135731" y="1260634"/>
                    <a:pt x="131921" y="1266349"/>
                    <a:pt x="130016" y="1272064"/>
                  </a:cubicBezTo>
                  <a:cubicBezTo>
                    <a:pt x="124301" y="1269206"/>
                    <a:pt x="117634" y="1267301"/>
                    <a:pt x="110966" y="1267301"/>
                  </a:cubicBezTo>
                  <a:cubicBezTo>
                    <a:pt x="101441" y="1267301"/>
                    <a:pt x="91916" y="1271111"/>
                    <a:pt x="85249" y="1276826"/>
                  </a:cubicBezTo>
                  <a:cubicBezTo>
                    <a:pt x="83344" y="1274921"/>
                    <a:pt x="80486" y="1273969"/>
                    <a:pt x="77629" y="1273969"/>
                  </a:cubicBezTo>
                  <a:cubicBezTo>
                    <a:pt x="70009" y="1273969"/>
                    <a:pt x="64294" y="1279684"/>
                    <a:pt x="64294" y="1287304"/>
                  </a:cubicBezTo>
                  <a:cubicBezTo>
                    <a:pt x="64294" y="1288256"/>
                    <a:pt x="64294" y="1289209"/>
                    <a:pt x="64294" y="1290161"/>
                  </a:cubicBezTo>
                  <a:cubicBezTo>
                    <a:pt x="64294" y="1290161"/>
                    <a:pt x="64294" y="1290161"/>
                    <a:pt x="64294" y="1291114"/>
                  </a:cubicBezTo>
                  <a:cubicBezTo>
                    <a:pt x="62389" y="1291114"/>
                    <a:pt x="61436" y="1290161"/>
                    <a:pt x="59531" y="1290161"/>
                  </a:cubicBezTo>
                  <a:cubicBezTo>
                    <a:pt x="49054" y="1290161"/>
                    <a:pt x="40481" y="1298734"/>
                    <a:pt x="40481" y="1309211"/>
                  </a:cubicBezTo>
                  <a:cubicBezTo>
                    <a:pt x="40481" y="1319689"/>
                    <a:pt x="49054" y="1328261"/>
                    <a:pt x="59531" y="1328261"/>
                  </a:cubicBezTo>
                  <a:cubicBezTo>
                    <a:pt x="65246" y="1328261"/>
                    <a:pt x="70009" y="1326356"/>
                    <a:pt x="73819" y="1322546"/>
                  </a:cubicBezTo>
                  <a:cubicBezTo>
                    <a:pt x="79534" y="1337786"/>
                    <a:pt x="94774" y="1348264"/>
                    <a:pt x="111919" y="1348264"/>
                  </a:cubicBezTo>
                  <a:cubicBezTo>
                    <a:pt x="122396" y="1348264"/>
                    <a:pt x="131921" y="1344454"/>
                    <a:pt x="139541" y="1337786"/>
                  </a:cubicBezTo>
                  <a:cubicBezTo>
                    <a:pt x="137636" y="1339691"/>
                    <a:pt x="136684" y="1342549"/>
                    <a:pt x="136684" y="1345406"/>
                  </a:cubicBezTo>
                  <a:cubicBezTo>
                    <a:pt x="136684" y="1345406"/>
                    <a:pt x="136684" y="1345406"/>
                    <a:pt x="136684" y="1345406"/>
                  </a:cubicBezTo>
                  <a:cubicBezTo>
                    <a:pt x="125254" y="1350169"/>
                    <a:pt x="116681" y="1360646"/>
                    <a:pt x="116681" y="1373981"/>
                  </a:cubicBezTo>
                  <a:cubicBezTo>
                    <a:pt x="116681" y="1380649"/>
                    <a:pt x="119539" y="1387316"/>
                    <a:pt x="123349" y="1393031"/>
                  </a:cubicBezTo>
                  <a:cubicBezTo>
                    <a:pt x="120491" y="1391126"/>
                    <a:pt x="117634" y="1390174"/>
                    <a:pt x="113824" y="1390174"/>
                  </a:cubicBezTo>
                  <a:cubicBezTo>
                    <a:pt x="108109" y="1390174"/>
                    <a:pt x="102394" y="1393984"/>
                    <a:pt x="99536" y="1398746"/>
                  </a:cubicBezTo>
                  <a:cubicBezTo>
                    <a:pt x="99536" y="1398746"/>
                    <a:pt x="99536" y="1398746"/>
                    <a:pt x="98584" y="1398746"/>
                  </a:cubicBezTo>
                  <a:cubicBezTo>
                    <a:pt x="95726" y="1398746"/>
                    <a:pt x="92869" y="1399699"/>
                    <a:pt x="90964" y="1400651"/>
                  </a:cubicBezTo>
                  <a:cubicBezTo>
                    <a:pt x="83344" y="1391126"/>
                    <a:pt x="71914" y="1384459"/>
                    <a:pt x="59531" y="1384459"/>
                  </a:cubicBezTo>
                  <a:cubicBezTo>
                    <a:pt x="50006" y="1384459"/>
                    <a:pt x="40481" y="1388269"/>
                    <a:pt x="33814" y="1393984"/>
                  </a:cubicBezTo>
                  <a:cubicBezTo>
                    <a:pt x="33814" y="1393984"/>
                    <a:pt x="32861" y="1393984"/>
                    <a:pt x="32861" y="1393984"/>
                  </a:cubicBezTo>
                  <a:cubicBezTo>
                    <a:pt x="30004" y="1393984"/>
                    <a:pt x="27146" y="1396841"/>
                    <a:pt x="27146" y="1399699"/>
                  </a:cubicBezTo>
                  <a:cubicBezTo>
                    <a:pt x="27146" y="1400651"/>
                    <a:pt x="27146" y="1400651"/>
                    <a:pt x="27146" y="1400651"/>
                  </a:cubicBezTo>
                  <a:cubicBezTo>
                    <a:pt x="23336" y="1406366"/>
                    <a:pt x="20479" y="1413034"/>
                    <a:pt x="19526" y="1420654"/>
                  </a:cubicBezTo>
                  <a:cubicBezTo>
                    <a:pt x="11906" y="1423511"/>
                    <a:pt x="7144" y="1430179"/>
                    <a:pt x="7144" y="1437799"/>
                  </a:cubicBezTo>
                  <a:cubicBezTo>
                    <a:pt x="7144" y="1448276"/>
                    <a:pt x="15716" y="1456849"/>
                    <a:pt x="26194" y="1456849"/>
                  </a:cubicBezTo>
                  <a:cubicBezTo>
                    <a:pt x="29051" y="1456849"/>
                    <a:pt x="31909" y="1455896"/>
                    <a:pt x="34766" y="1454944"/>
                  </a:cubicBezTo>
                  <a:cubicBezTo>
                    <a:pt x="41434" y="1460659"/>
                    <a:pt x="50006" y="1463516"/>
                    <a:pt x="59531" y="1463516"/>
                  </a:cubicBezTo>
                  <a:cubicBezTo>
                    <a:pt x="79534" y="1463516"/>
                    <a:pt x="96679" y="1448276"/>
                    <a:pt x="98584" y="1429226"/>
                  </a:cubicBezTo>
                  <a:cubicBezTo>
                    <a:pt x="98584" y="1429226"/>
                    <a:pt x="98584" y="1429226"/>
                    <a:pt x="98584" y="1429226"/>
                  </a:cubicBezTo>
                  <a:cubicBezTo>
                    <a:pt x="103346" y="1429226"/>
                    <a:pt x="108109" y="1426369"/>
                    <a:pt x="110966" y="1422559"/>
                  </a:cubicBezTo>
                  <a:cubicBezTo>
                    <a:pt x="111919" y="1422559"/>
                    <a:pt x="112871" y="1422559"/>
                    <a:pt x="112871" y="1422559"/>
                  </a:cubicBezTo>
                  <a:cubicBezTo>
                    <a:pt x="122396" y="1422559"/>
                    <a:pt x="129064" y="1414939"/>
                    <a:pt x="129064" y="1406366"/>
                  </a:cubicBezTo>
                  <a:cubicBezTo>
                    <a:pt x="129064" y="1403509"/>
                    <a:pt x="128111" y="1399699"/>
                    <a:pt x="126206" y="1397794"/>
                  </a:cubicBezTo>
                  <a:cubicBezTo>
                    <a:pt x="131921" y="1402556"/>
                    <a:pt x="138589" y="1405414"/>
                    <a:pt x="146209" y="1405414"/>
                  </a:cubicBezTo>
                  <a:cubicBezTo>
                    <a:pt x="158591" y="1405414"/>
                    <a:pt x="169069" y="1398746"/>
                    <a:pt x="173831" y="1388269"/>
                  </a:cubicBezTo>
                  <a:cubicBezTo>
                    <a:pt x="174784" y="1388269"/>
                    <a:pt x="175736" y="1388269"/>
                    <a:pt x="176689" y="1388269"/>
                  </a:cubicBezTo>
                  <a:cubicBezTo>
                    <a:pt x="176689" y="1388269"/>
                    <a:pt x="177641" y="1388269"/>
                    <a:pt x="177641" y="1388269"/>
                  </a:cubicBezTo>
                  <a:cubicBezTo>
                    <a:pt x="184309" y="1401604"/>
                    <a:pt x="197644" y="1410176"/>
                    <a:pt x="212884" y="1410176"/>
                  </a:cubicBezTo>
                  <a:cubicBezTo>
                    <a:pt x="227171" y="1410176"/>
                    <a:pt x="239554" y="1402556"/>
                    <a:pt x="246221" y="1391126"/>
                  </a:cubicBezTo>
                  <a:cubicBezTo>
                    <a:pt x="246221" y="1391126"/>
                    <a:pt x="247174" y="1391126"/>
                    <a:pt x="247174" y="1391126"/>
                  </a:cubicBezTo>
                  <a:cubicBezTo>
                    <a:pt x="250984" y="1391126"/>
                    <a:pt x="253841" y="1388269"/>
                    <a:pt x="253841" y="1383506"/>
                  </a:cubicBezTo>
                  <a:cubicBezTo>
                    <a:pt x="253841" y="1380649"/>
                    <a:pt x="252889" y="1378744"/>
                    <a:pt x="250984" y="1377791"/>
                  </a:cubicBezTo>
                  <a:cubicBezTo>
                    <a:pt x="251936" y="1374934"/>
                    <a:pt x="251936" y="1373029"/>
                    <a:pt x="251936" y="1370171"/>
                  </a:cubicBezTo>
                  <a:cubicBezTo>
                    <a:pt x="251936" y="1348264"/>
                    <a:pt x="234791" y="1331119"/>
                    <a:pt x="212884" y="1331119"/>
                  </a:cubicBezTo>
                  <a:cubicBezTo>
                    <a:pt x="210979" y="1331119"/>
                    <a:pt x="208121" y="1331119"/>
                    <a:pt x="206216" y="1332071"/>
                  </a:cubicBezTo>
                  <a:cubicBezTo>
                    <a:pt x="204311" y="1331119"/>
                    <a:pt x="201454" y="1331119"/>
                    <a:pt x="199549" y="1331119"/>
                  </a:cubicBezTo>
                  <a:cubicBezTo>
                    <a:pt x="199549" y="1325404"/>
                    <a:pt x="194786" y="1320641"/>
                    <a:pt x="188119" y="1320641"/>
                  </a:cubicBezTo>
                  <a:cubicBezTo>
                    <a:pt x="181451" y="1320641"/>
                    <a:pt x="176689" y="1325404"/>
                    <a:pt x="176689" y="1332071"/>
                  </a:cubicBezTo>
                  <a:cubicBezTo>
                    <a:pt x="176689" y="1332071"/>
                    <a:pt x="176689" y="1333024"/>
                    <a:pt x="176689" y="1333024"/>
                  </a:cubicBezTo>
                  <a:cubicBezTo>
                    <a:pt x="172879" y="1331119"/>
                    <a:pt x="169069" y="1329214"/>
                    <a:pt x="165259" y="1329214"/>
                  </a:cubicBezTo>
                  <a:cubicBezTo>
                    <a:pt x="159544" y="1329214"/>
                    <a:pt x="154781" y="1331119"/>
                    <a:pt x="150019" y="1334929"/>
                  </a:cubicBezTo>
                  <a:cubicBezTo>
                    <a:pt x="149066" y="1334929"/>
                    <a:pt x="148114" y="1333976"/>
                    <a:pt x="147161" y="1333976"/>
                  </a:cubicBezTo>
                  <a:cubicBezTo>
                    <a:pt x="144304" y="1333976"/>
                    <a:pt x="141446" y="1334929"/>
                    <a:pt x="139541" y="1336834"/>
                  </a:cubicBezTo>
                  <a:cubicBezTo>
                    <a:pt x="147161" y="1329214"/>
                    <a:pt x="150971" y="1319689"/>
                    <a:pt x="150971" y="1308259"/>
                  </a:cubicBezTo>
                  <a:cubicBezTo>
                    <a:pt x="150971" y="1306354"/>
                    <a:pt x="150971" y="1305401"/>
                    <a:pt x="150019" y="1303496"/>
                  </a:cubicBezTo>
                  <a:cubicBezTo>
                    <a:pt x="150971" y="1303496"/>
                    <a:pt x="150971" y="1303496"/>
                    <a:pt x="151924" y="1303496"/>
                  </a:cubicBezTo>
                  <a:cubicBezTo>
                    <a:pt x="165259" y="1303496"/>
                    <a:pt x="176689" y="1293019"/>
                    <a:pt x="176689" y="1278731"/>
                  </a:cubicBezTo>
                  <a:cubicBezTo>
                    <a:pt x="176689" y="1266349"/>
                    <a:pt x="167164" y="1255871"/>
                    <a:pt x="153829" y="1254919"/>
                  </a:cubicBezTo>
                  <a:cubicBezTo>
                    <a:pt x="153829" y="1253966"/>
                    <a:pt x="153829" y="1253014"/>
                    <a:pt x="152876" y="1253014"/>
                  </a:cubicBezTo>
                  <a:cubicBezTo>
                    <a:pt x="154781" y="1252061"/>
                    <a:pt x="155734" y="1251109"/>
                    <a:pt x="156686" y="1249204"/>
                  </a:cubicBezTo>
                  <a:cubicBezTo>
                    <a:pt x="164306" y="1247299"/>
                    <a:pt x="170021" y="1240631"/>
                    <a:pt x="170021" y="1233011"/>
                  </a:cubicBezTo>
                  <a:cubicBezTo>
                    <a:pt x="170021" y="1230154"/>
                    <a:pt x="169069" y="1227296"/>
                    <a:pt x="168116" y="1224439"/>
                  </a:cubicBezTo>
                  <a:cubicBezTo>
                    <a:pt x="172879" y="1223486"/>
                    <a:pt x="176689" y="1219676"/>
                    <a:pt x="176689" y="1213961"/>
                  </a:cubicBezTo>
                  <a:cubicBezTo>
                    <a:pt x="176689" y="1209199"/>
                    <a:pt x="173831" y="1206341"/>
                    <a:pt x="170021" y="1204436"/>
                  </a:cubicBezTo>
                  <a:cubicBezTo>
                    <a:pt x="176689" y="1198721"/>
                    <a:pt x="180499" y="1190149"/>
                    <a:pt x="180499" y="1181576"/>
                  </a:cubicBezTo>
                  <a:cubicBezTo>
                    <a:pt x="180499" y="1167289"/>
                    <a:pt x="170974" y="1155859"/>
                    <a:pt x="158591" y="1152049"/>
                  </a:cubicBezTo>
                  <a:cubicBezTo>
                    <a:pt x="160496" y="1152049"/>
                    <a:pt x="162401" y="1153001"/>
                    <a:pt x="165259" y="1153001"/>
                  </a:cubicBezTo>
                  <a:cubicBezTo>
                    <a:pt x="166211" y="1153001"/>
                    <a:pt x="167164" y="1153001"/>
                    <a:pt x="169069" y="1153001"/>
                  </a:cubicBezTo>
                  <a:cubicBezTo>
                    <a:pt x="169069" y="1153001"/>
                    <a:pt x="169069" y="1153001"/>
                    <a:pt x="169069" y="1153001"/>
                  </a:cubicBezTo>
                  <a:cubicBezTo>
                    <a:pt x="169069" y="1157764"/>
                    <a:pt x="172879" y="1161574"/>
                    <a:pt x="177641" y="1161574"/>
                  </a:cubicBezTo>
                  <a:cubicBezTo>
                    <a:pt x="177641" y="1161574"/>
                    <a:pt x="177641" y="1161574"/>
                    <a:pt x="178594" y="1161574"/>
                  </a:cubicBezTo>
                  <a:cubicBezTo>
                    <a:pt x="178594" y="1161574"/>
                    <a:pt x="178594" y="1161574"/>
                    <a:pt x="178594" y="1162526"/>
                  </a:cubicBezTo>
                  <a:cubicBezTo>
                    <a:pt x="178594" y="1170146"/>
                    <a:pt x="182404" y="1176814"/>
                    <a:pt x="188119" y="1180624"/>
                  </a:cubicBezTo>
                  <a:cubicBezTo>
                    <a:pt x="186214" y="1184434"/>
                    <a:pt x="185261" y="1188244"/>
                    <a:pt x="185261" y="1193006"/>
                  </a:cubicBezTo>
                  <a:cubicBezTo>
                    <a:pt x="185261" y="1207294"/>
                    <a:pt x="195739" y="1219676"/>
                    <a:pt x="210026" y="1221581"/>
                  </a:cubicBezTo>
                  <a:cubicBezTo>
                    <a:pt x="207169" y="1222534"/>
                    <a:pt x="205264" y="1226344"/>
                    <a:pt x="205264" y="1229201"/>
                  </a:cubicBezTo>
                  <a:cubicBezTo>
                    <a:pt x="205264" y="1233964"/>
                    <a:pt x="209074" y="1237774"/>
                    <a:pt x="213836" y="1237774"/>
                  </a:cubicBezTo>
                  <a:cubicBezTo>
                    <a:pt x="218599" y="1237774"/>
                    <a:pt x="222409" y="1233964"/>
                    <a:pt x="222409" y="1229201"/>
                  </a:cubicBezTo>
                  <a:cubicBezTo>
                    <a:pt x="222409" y="1225391"/>
                    <a:pt x="220504" y="1222534"/>
                    <a:pt x="217646" y="1221581"/>
                  </a:cubicBezTo>
                  <a:cubicBezTo>
                    <a:pt x="218599" y="1221581"/>
                    <a:pt x="218599" y="1221581"/>
                    <a:pt x="219551" y="1221581"/>
                  </a:cubicBezTo>
                  <a:cubicBezTo>
                    <a:pt x="221456" y="1222534"/>
                    <a:pt x="223361" y="1223486"/>
                    <a:pt x="226219" y="1223486"/>
                  </a:cubicBezTo>
                  <a:cubicBezTo>
                    <a:pt x="233839" y="1223486"/>
                    <a:pt x="239554" y="1217771"/>
                    <a:pt x="239554" y="1210151"/>
                  </a:cubicBezTo>
                  <a:cubicBezTo>
                    <a:pt x="239554" y="1210151"/>
                    <a:pt x="239554" y="1209199"/>
                    <a:pt x="239554" y="1209199"/>
                  </a:cubicBezTo>
                  <a:cubicBezTo>
                    <a:pt x="242411" y="1205389"/>
                    <a:pt x="243364" y="1201579"/>
                    <a:pt x="244316" y="1196816"/>
                  </a:cubicBezTo>
                  <a:cubicBezTo>
                    <a:pt x="245269" y="1196816"/>
                    <a:pt x="245269" y="1196816"/>
                    <a:pt x="246221" y="1196816"/>
                  </a:cubicBezTo>
                  <a:cubicBezTo>
                    <a:pt x="250984" y="1196816"/>
                    <a:pt x="254794" y="1193006"/>
                    <a:pt x="254794" y="1188244"/>
                  </a:cubicBezTo>
                  <a:cubicBezTo>
                    <a:pt x="254794" y="1185386"/>
                    <a:pt x="252889" y="1183481"/>
                    <a:pt x="250984" y="1181576"/>
                  </a:cubicBezTo>
                  <a:cubicBezTo>
                    <a:pt x="255746" y="1180624"/>
                    <a:pt x="259556" y="1176814"/>
                    <a:pt x="259556" y="1172051"/>
                  </a:cubicBezTo>
                  <a:cubicBezTo>
                    <a:pt x="259556" y="1167289"/>
                    <a:pt x="256699" y="1164431"/>
                    <a:pt x="252889" y="1162526"/>
                  </a:cubicBezTo>
                  <a:cubicBezTo>
                    <a:pt x="254794" y="1159669"/>
                    <a:pt x="255746" y="1156811"/>
                    <a:pt x="255746" y="1153001"/>
                  </a:cubicBezTo>
                  <a:cubicBezTo>
                    <a:pt x="255746" y="1144429"/>
                    <a:pt x="249079" y="1136809"/>
                    <a:pt x="239554" y="1136809"/>
                  </a:cubicBezTo>
                  <a:cubicBezTo>
                    <a:pt x="230981" y="1136809"/>
                    <a:pt x="223361" y="1143476"/>
                    <a:pt x="223361" y="1153001"/>
                  </a:cubicBezTo>
                  <a:cubicBezTo>
                    <a:pt x="223361" y="1161574"/>
                    <a:pt x="230029" y="1169194"/>
                    <a:pt x="239554" y="1169194"/>
                  </a:cubicBezTo>
                  <a:cubicBezTo>
                    <a:pt x="239554" y="1169194"/>
                    <a:pt x="240506" y="1169194"/>
                    <a:pt x="240506" y="1169194"/>
                  </a:cubicBezTo>
                  <a:cubicBezTo>
                    <a:pt x="240506" y="1170146"/>
                    <a:pt x="239554" y="1171099"/>
                    <a:pt x="239554" y="1172051"/>
                  </a:cubicBezTo>
                  <a:cubicBezTo>
                    <a:pt x="239554" y="1175861"/>
                    <a:pt x="241459" y="1178719"/>
                    <a:pt x="244316" y="1180624"/>
                  </a:cubicBezTo>
                  <a:cubicBezTo>
                    <a:pt x="243364" y="1180624"/>
                    <a:pt x="242411" y="1180624"/>
                    <a:pt x="241459" y="1181576"/>
                  </a:cubicBezTo>
                  <a:cubicBezTo>
                    <a:pt x="237649" y="1173956"/>
                    <a:pt x="231934" y="1168241"/>
                    <a:pt x="223361" y="1165384"/>
                  </a:cubicBezTo>
                  <a:cubicBezTo>
                    <a:pt x="223361" y="1164431"/>
                    <a:pt x="223361" y="1163479"/>
                    <a:pt x="223361" y="1162526"/>
                  </a:cubicBezTo>
                  <a:cubicBezTo>
                    <a:pt x="223361" y="1150144"/>
                    <a:pt x="213836" y="1140619"/>
                    <a:pt x="201454" y="1140619"/>
                  </a:cubicBezTo>
                  <a:cubicBezTo>
                    <a:pt x="197644" y="1140619"/>
                    <a:pt x="193834" y="1141571"/>
                    <a:pt x="190976" y="1143476"/>
                  </a:cubicBezTo>
                  <a:cubicBezTo>
                    <a:pt x="196691" y="1136809"/>
                    <a:pt x="201454" y="1128236"/>
                    <a:pt x="201454" y="1118711"/>
                  </a:cubicBezTo>
                  <a:cubicBezTo>
                    <a:pt x="201454" y="1115854"/>
                    <a:pt x="201454" y="1113949"/>
                    <a:pt x="200501" y="1111091"/>
                  </a:cubicBezTo>
                  <a:cubicBezTo>
                    <a:pt x="203359" y="1111091"/>
                    <a:pt x="205264" y="1108234"/>
                    <a:pt x="205264" y="1105376"/>
                  </a:cubicBezTo>
                  <a:cubicBezTo>
                    <a:pt x="205264" y="1102519"/>
                    <a:pt x="202406" y="1099661"/>
                    <a:pt x="199549" y="1099661"/>
                  </a:cubicBezTo>
                  <a:cubicBezTo>
                    <a:pt x="198596" y="1099661"/>
                    <a:pt x="197644" y="1099661"/>
                    <a:pt x="196691" y="1100614"/>
                  </a:cubicBezTo>
                  <a:cubicBezTo>
                    <a:pt x="195739" y="1098709"/>
                    <a:pt x="194786" y="1097756"/>
                    <a:pt x="193834" y="1096804"/>
                  </a:cubicBezTo>
                  <a:cubicBezTo>
                    <a:pt x="200501" y="1093946"/>
                    <a:pt x="205264" y="1088231"/>
                    <a:pt x="207169" y="1081564"/>
                  </a:cubicBezTo>
                  <a:cubicBezTo>
                    <a:pt x="219551" y="1077754"/>
                    <a:pt x="228124" y="1066324"/>
                    <a:pt x="228124" y="1052989"/>
                  </a:cubicBezTo>
                  <a:cubicBezTo>
                    <a:pt x="228124" y="1051084"/>
                    <a:pt x="228124" y="1049179"/>
                    <a:pt x="227171" y="1048226"/>
                  </a:cubicBezTo>
                  <a:cubicBezTo>
                    <a:pt x="230029" y="1049179"/>
                    <a:pt x="232886" y="1050131"/>
                    <a:pt x="236696" y="1050131"/>
                  </a:cubicBezTo>
                  <a:cubicBezTo>
                    <a:pt x="245269" y="1050131"/>
                    <a:pt x="251936" y="1047274"/>
                    <a:pt x="257651" y="1042511"/>
                  </a:cubicBezTo>
                  <a:cubicBezTo>
                    <a:pt x="259556" y="1043464"/>
                    <a:pt x="261461" y="1043464"/>
                    <a:pt x="263366" y="1043464"/>
                  </a:cubicBezTo>
                  <a:cubicBezTo>
                    <a:pt x="273844" y="1043464"/>
                    <a:pt x="282416" y="1034891"/>
                    <a:pt x="282416" y="1024414"/>
                  </a:cubicBezTo>
                  <a:cubicBezTo>
                    <a:pt x="282416" y="1020604"/>
                    <a:pt x="281464" y="1016794"/>
                    <a:pt x="279559" y="1013936"/>
                  </a:cubicBezTo>
                  <a:cubicBezTo>
                    <a:pt x="287179" y="1012984"/>
                    <a:pt x="292894" y="1007269"/>
                    <a:pt x="295751" y="1000601"/>
                  </a:cubicBezTo>
                  <a:cubicBezTo>
                    <a:pt x="294799" y="1002506"/>
                    <a:pt x="294799" y="1004411"/>
                    <a:pt x="294799" y="1006316"/>
                  </a:cubicBezTo>
                  <a:cubicBezTo>
                    <a:pt x="294799" y="1007269"/>
                    <a:pt x="294799" y="1008221"/>
                    <a:pt x="294799" y="1009174"/>
                  </a:cubicBezTo>
                  <a:cubicBezTo>
                    <a:pt x="293846" y="1011079"/>
                    <a:pt x="293846" y="1012984"/>
                    <a:pt x="293846" y="1015841"/>
                  </a:cubicBezTo>
                  <a:cubicBezTo>
                    <a:pt x="293846" y="1019651"/>
                    <a:pt x="295751" y="1023461"/>
                    <a:pt x="297656" y="1026319"/>
                  </a:cubicBezTo>
                  <a:cubicBezTo>
                    <a:pt x="290036" y="1032034"/>
                    <a:pt x="284321" y="1040606"/>
                    <a:pt x="284321" y="1051084"/>
                  </a:cubicBezTo>
                  <a:cubicBezTo>
                    <a:pt x="284321" y="1052036"/>
                    <a:pt x="284321" y="1052036"/>
                    <a:pt x="284321" y="1052989"/>
                  </a:cubicBezTo>
                  <a:cubicBezTo>
                    <a:pt x="283369" y="1052036"/>
                    <a:pt x="281464" y="1052036"/>
                    <a:pt x="280511" y="1052036"/>
                  </a:cubicBezTo>
                  <a:cubicBezTo>
                    <a:pt x="273844" y="1052036"/>
                    <a:pt x="268129" y="1057751"/>
                    <a:pt x="268129" y="1064419"/>
                  </a:cubicBezTo>
                  <a:cubicBezTo>
                    <a:pt x="268129" y="1070134"/>
                    <a:pt x="271939" y="1074896"/>
                    <a:pt x="277654" y="1075849"/>
                  </a:cubicBezTo>
                  <a:cubicBezTo>
                    <a:pt x="277654" y="1075849"/>
                    <a:pt x="277654" y="1076801"/>
                    <a:pt x="277654" y="1076801"/>
                  </a:cubicBezTo>
                  <a:cubicBezTo>
                    <a:pt x="277654" y="1086326"/>
                    <a:pt x="285274" y="1094899"/>
                    <a:pt x="295751" y="1094899"/>
                  </a:cubicBezTo>
                  <a:cubicBezTo>
                    <a:pt x="298609" y="1094899"/>
                    <a:pt x="300514" y="1093946"/>
                    <a:pt x="303371" y="1092994"/>
                  </a:cubicBezTo>
                  <a:cubicBezTo>
                    <a:pt x="301466" y="1094899"/>
                    <a:pt x="300514" y="1097756"/>
                    <a:pt x="300514" y="1100614"/>
                  </a:cubicBezTo>
                  <a:cubicBezTo>
                    <a:pt x="300514" y="1104424"/>
                    <a:pt x="301466" y="1107281"/>
                    <a:pt x="304324" y="1110139"/>
                  </a:cubicBezTo>
                  <a:cubicBezTo>
                    <a:pt x="304324" y="1110139"/>
                    <a:pt x="303371" y="1110139"/>
                    <a:pt x="303371" y="1110139"/>
                  </a:cubicBezTo>
                  <a:cubicBezTo>
                    <a:pt x="285274" y="1110139"/>
                    <a:pt x="270986" y="1124426"/>
                    <a:pt x="270986" y="1142524"/>
                  </a:cubicBezTo>
                  <a:cubicBezTo>
                    <a:pt x="270986" y="1153954"/>
                    <a:pt x="276701" y="1163479"/>
                    <a:pt x="285274" y="1169194"/>
                  </a:cubicBezTo>
                  <a:cubicBezTo>
                    <a:pt x="286226" y="1171099"/>
                    <a:pt x="287179" y="1173004"/>
                    <a:pt x="288131" y="1174909"/>
                  </a:cubicBezTo>
                  <a:cubicBezTo>
                    <a:pt x="283369" y="1179671"/>
                    <a:pt x="280511" y="1187291"/>
                    <a:pt x="280511" y="1193959"/>
                  </a:cubicBezTo>
                  <a:cubicBezTo>
                    <a:pt x="272891" y="1194911"/>
                    <a:pt x="266224" y="1201579"/>
                    <a:pt x="266224" y="1210151"/>
                  </a:cubicBezTo>
                  <a:cubicBezTo>
                    <a:pt x="266224" y="1213009"/>
                    <a:pt x="267176" y="1216819"/>
                    <a:pt x="269081" y="1218724"/>
                  </a:cubicBezTo>
                  <a:cubicBezTo>
                    <a:pt x="265271" y="1217771"/>
                    <a:pt x="262414" y="1216819"/>
                    <a:pt x="258604" y="1216819"/>
                  </a:cubicBezTo>
                  <a:cubicBezTo>
                    <a:pt x="241459" y="1216819"/>
                    <a:pt x="227171" y="1231106"/>
                    <a:pt x="227171" y="1248251"/>
                  </a:cubicBezTo>
                  <a:cubicBezTo>
                    <a:pt x="227171" y="1265396"/>
                    <a:pt x="241459" y="1279684"/>
                    <a:pt x="258604" y="1279684"/>
                  </a:cubicBezTo>
                  <a:cubicBezTo>
                    <a:pt x="270034" y="1279684"/>
                    <a:pt x="279559" y="1273969"/>
                    <a:pt x="285274" y="1264444"/>
                  </a:cubicBezTo>
                  <a:cubicBezTo>
                    <a:pt x="288131" y="1265396"/>
                    <a:pt x="290989" y="1266349"/>
                    <a:pt x="293846" y="1266349"/>
                  </a:cubicBezTo>
                  <a:cubicBezTo>
                    <a:pt x="303371" y="1266349"/>
                    <a:pt x="311944" y="1261586"/>
                    <a:pt x="316706" y="1253966"/>
                  </a:cubicBezTo>
                  <a:cubicBezTo>
                    <a:pt x="318611" y="1253014"/>
                    <a:pt x="320516" y="1251109"/>
                    <a:pt x="321469" y="1249204"/>
                  </a:cubicBezTo>
                  <a:cubicBezTo>
                    <a:pt x="321469" y="1254919"/>
                    <a:pt x="323374" y="1259681"/>
                    <a:pt x="326231" y="1263491"/>
                  </a:cubicBezTo>
                  <a:cubicBezTo>
                    <a:pt x="326231" y="1263491"/>
                    <a:pt x="326231" y="1264444"/>
                    <a:pt x="326231" y="1264444"/>
                  </a:cubicBezTo>
                  <a:cubicBezTo>
                    <a:pt x="326231" y="1268254"/>
                    <a:pt x="327184" y="1272064"/>
                    <a:pt x="328136" y="1275874"/>
                  </a:cubicBezTo>
                  <a:cubicBezTo>
                    <a:pt x="325279" y="1278731"/>
                    <a:pt x="323374" y="1281589"/>
                    <a:pt x="322421" y="1285399"/>
                  </a:cubicBezTo>
                  <a:cubicBezTo>
                    <a:pt x="319564" y="1282541"/>
                    <a:pt x="315754" y="1280636"/>
                    <a:pt x="310991" y="1279684"/>
                  </a:cubicBezTo>
                  <a:cubicBezTo>
                    <a:pt x="310991" y="1275874"/>
                    <a:pt x="308134" y="1273016"/>
                    <a:pt x="304324" y="1273016"/>
                  </a:cubicBezTo>
                  <a:cubicBezTo>
                    <a:pt x="300514" y="1273016"/>
                    <a:pt x="297656" y="1275874"/>
                    <a:pt x="297656" y="1279684"/>
                  </a:cubicBezTo>
                  <a:cubicBezTo>
                    <a:pt x="297656" y="1281589"/>
                    <a:pt x="298609" y="1282541"/>
                    <a:pt x="299561" y="1284446"/>
                  </a:cubicBezTo>
                  <a:cubicBezTo>
                    <a:pt x="296704" y="1287304"/>
                    <a:pt x="294799" y="1292066"/>
                    <a:pt x="294799" y="1296829"/>
                  </a:cubicBezTo>
                  <a:cubicBezTo>
                    <a:pt x="294799" y="1300639"/>
                    <a:pt x="295751" y="1304449"/>
                    <a:pt x="298609" y="1307306"/>
                  </a:cubicBezTo>
                  <a:cubicBezTo>
                    <a:pt x="298609" y="1307306"/>
                    <a:pt x="298609" y="1307306"/>
                    <a:pt x="298609" y="1307306"/>
                  </a:cubicBezTo>
                  <a:cubicBezTo>
                    <a:pt x="298609" y="1312069"/>
                    <a:pt x="302419" y="1316831"/>
                    <a:pt x="308134" y="1316831"/>
                  </a:cubicBezTo>
                  <a:cubicBezTo>
                    <a:pt x="310991" y="1316831"/>
                    <a:pt x="312896" y="1315879"/>
                    <a:pt x="314801" y="1313974"/>
                  </a:cubicBezTo>
                  <a:cubicBezTo>
                    <a:pt x="320516" y="1313021"/>
                    <a:pt x="326231" y="1308259"/>
                    <a:pt x="328136" y="1302544"/>
                  </a:cubicBezTo>
                  <a:cubicBezTo>
                    <a:pt x="331946" y="1307306"/>
                    <a:pt x="336709" y="1310164"/>
                    <a:pt x="343376" y="1310164"/>
                  </a:cubicBezTo>
                  <a:cubicBezTo>
                    <a:pt x="347186" y="1310164"/>
                    <a:pt x="350996" y="1309211"/>
                    <a:pt x="353854" y="1306354"/>
                  </a:cubicBezTo>
                  <a:cubicBezTo>
                    <a:pt x="353854" y="1306354"/>
                    <a:pt x="353854" y="1307306"/>
                    <a:pt x="353854" y="1307306"/>
                  </a:cubicBezTo>
                  <a:cubicBezTo>
                    <a:pt x="353854" y="1315879"/>
                    <a:pt x="360521" y="1322546"/>
                    <a:pt x="369094" y="1322546"/>
                  </a:cubicBezTo>
                  <a:cubicBezTo>
                    <a:pt x="371951" y="1322546"/>
                    <a:pt x="373856" y="1321594"/>
                    <a:pt x="376714" y="1320641"/>
                  </a:cubicBezTo>
                  <a:cubicBezTo>
                    <a:pt x="378619" y="1322546"/>
                    <a:pt x="381476" y="1323499"/>
                    <a:pt x="384334" y="1323499"/>
                  </a:cubicBezTo>
                  <a:cubicBezTo>
                    <a:pt x="391001" y="1323499"/>
                    <a:pt x="396716" y="1317784"/>
                    <a:pt x="396716" y="1311116"/>
                  </a:cubicBezTo>
                  <a:cubicBezTo>
                    <a:pt x="396716" y="1310164"/>
                    <a:pt x="396716" y="1310164"/>
                    <a:pt x="396716" y="1309211"/>
                  </a:cubicBezTo>
                  <a:cubicBezTo>
                    <a:pt x="402431" y="1306354"/>
                    <a:pt x="406241" y="1300639"/>
                    <a:pt x="406241" y="1293971"/>
                  </a:cubicBezTo>
                  <a:cubicBezTo>
                    <a:pt x="406241" y="1287304"/>
                    <a:pt x="402431" y="1281589"/>
                    <a:pt x="397669" y="1278731"/>
                  </a:cubicBezTo>
                  <a:cubicBezTo>
                    <a:pt x="397669" y="1278731"/>
                    <a:pt x="397669" y="1278731"/>
                    <a:pt x="397669" y="1278731"/>
                  </a:cubicBezTo>
                  <a:cubicBezTo>
                    <a:pt x="399574" y="1279684"/>
                    <a:pt x="401479" y="1280636"/>
                    <a:pt x="404336" y="1280636"/>
                  </a:cubicBezTo>
                  <a:cubicBezTo>
                    <a:pt x="405289" y="1280636"/>
                    <a:pt x="407194" y="1280636"/>
                    <a:pt x="408146" y="1279684"/>
                  </a:cubicBezTo>
                  <a:cubicBezTo>
                    <a:pt x="411956" y="1283494"/>
                    <a:pt x="415766" y="1287304"/>
                    <a:pt x="421481" y="1288256"/>
                  </a:cubicBezTo>
                  <a:cubicBezTo>
                    <a:pt x="424339" y="1293971"/>
                    <a:pt x="431006" y="1296829"/>
                    <a:pt x="437674" y="1296829"/>
                  </a:cubicBezTo>
                  <a:cubicBezTo>
                    <a:pt x="448151" y="1296829"/>
                    <a:pt x="456724" y="1288256"/>
                    <a:pt x="456724" y="1277779"/>
                  </a:cubicBezTo>
                  <a:cubicBezTo>
                    <a:pt x="456724" y="1277779"/>
                    <a:pt x="456724" y="1276826"/>
                    <a:pt x="456724" y="1276826"/>
                  </a:cubicBezTo>
                  <a:cubicBezTo>
                    <a:pt x="460534" y="1279684"/>
                    <a:pt x="465296" y="1282541"/>
                    <a:pt x="471011" y="1284446"/>
                  </a:cubicBezTo>
                  <a:cubicBezTo>
                    <a:pt x="473869" y="1288256"/>
                    <a:pt x="479584" y="1291114"/>
                    <a:pt x="485299" y="1291114"/>
                  </a:cubicBezTo>
                  <a:cubicBezTo>
                    <a:pt x="491014" y="1291114"/>
                    <a:pt x="496729" y="1288256"/>
                    <a:pt x="499586" y="1283494"/>
                  </a:cubicBezTo>
                  <a:cubicBezTo>
                    <a:pt x="499586" y="1283494"/>
                    <a:pt x="500539" y="1284446"/>
                    <a:pt x="500539" y="1284446"/>
                  </a:cubicBezTo>
                  <a:cubicBezTo>
                    <a:pt x="499586" y="1285399"/>
                    <a:pt x="499586" y="1285399"/>
                    <a:pt x="498634" y="1286351"/>
                  </a:cubicBezTo>
                  <a:cubicBezTo>
                    <a:pt x="494824" y="1288256"/>
                    <a:pt x="491014" y="1293019"/>
                    <a:pt x="491014" y="1297781"/>
                  </a:cubicBezTo>
                  <a:cubicBezTo>
                    <a:pt x="486251" y="1301591"/>
                    <a:pt x="483394" y="1307306"/>
                    <a:pt x="483394" y="1313974"/>
                  </a:cubicBezTo>
                  <a:cubicBezTo>
                    <a:pt x="481489" y="1314926"/>
                    <a:pt x="478631" y="1315879"/>
                    <a:pt x="477679" y="1317784"/>
                  </a:cubicBezTo>
                  <a:cubicBezTo>
                    <a:pt x="475774" y="1316831"/>
                    <a:pt x="473869" y="1315879"/>
                    <a:pt x="471011" y="1315879"/>
                  </a:cubicBezTo>
                  <a:cubicBezTo>
                    <a:pt x="463391" y="1315879"/>
                    <a:pt x="457676" y="1321594"/>
                    <a:pt x="457676" y="1329214"/>
                  </a:cubicBezTo>
                  <a:cubicBezTo>
                    <a:pt x="457676" y="1336834"/>
                    <a:pt x="463391" y="1342549"/>
                    <a:pt x="471011" y="1342549"/>
                  </a:cubicBezTo>
                  <a:cubicBezTo>
                    <a:pt x="472916" y="1342549"/>
                    <a:pt x="473869" y="1342549"/>
                    <a:pt x="475774" y="1341596"/>
                  </a:cubicBezTo>
                  <a:cubicBezTo>
                    <a:pt x="475774" y="1341596"/>
                    <a:pt x="475774" y="1341596"/>
                    <a:pt x="475774" y="1341596"/>
                  </a:cubicBezTo>
                  <a:cubicBezTo>
                    <a:pt x="465296" y="1344454"/>
                    <a:pt x="456724" y="1352074"/>
                    <a:pt x="451961" y="1361599"/>
                  </a:cubicBezTo>
                  <a:cubicBezTo>
                    <a:pt x="450056" y="1359694"/>
                    <a:pt x="447199" y="1357789"/>
                    <a:pt x="444341" y="1356836"/>
                  </a:cubicBezTo>
                  <a:cubicBezTo>
                    <a:pt x="445294" y="1354931"/>
                    <a:pt x="446246" y="1352074"/>
                    <a:pt x="446246" y="1349216"/>
                  </a:cubicBezTo>
                  <a:cubicBezTo>
                    <a:pt x="446246" y="1339691"/>
                    <a:pt x="438626" y="1333024"/>
                    <a:pt x="430054" y="1333024"/>
                  </a:cubicBezTo>
                  <a:cubicBezTo>
                    <a:pt x="425291" y="1333024"/>
                    <a:pt x="421481" y="1334929"/>
                    <a:pt x="417671" y="1337786"/>
                  </a:cubicBezTo>
                  <a:cubicBezTo>
                    <a:pt x="415766" y="1334929"/>
                    <a:pt x="411956" y="1333024"/>
                    <a:pt x="408146" y="1333024"/>
                  </a:cubicBezTo>
                  <a:cubicBezTo>
                    <a:pt x="401479" y="1333024"/>
                    <a:pt x="395764" y="1338739"/>
                    <a:pt x="395764" y="1345406"/>
                  </a:cubicBezTo>
                  <a:cubicBezTo>
                    <a:pt x="395764" y="1350169"/>
                    <a:pt x="398621" y="1353979"/>
                    <a:pt x="401479" y="1355884"/>
                  </a:cubicBezTo>
                  <a:cubicBezTo>
                    <a:pt x="392906" y="1358741"/>
                    <a:pt x="386239" y="1366361"/>
                    <a:pt x="386239" y="1375886"/>
                  </a:cubicBezTo>
                  <a:cubicBezTo>
                    <a:pt x="386239" y="1376839"/>
                    <a:pt x="386239" y="1377791"/>
                    <a:pt x="386239" y="1379696"/>
                  </a:cubicBezTo>
                  <a:cubicBezTo>
                    <a:pt x="385286" y="1382554"/>
                    <a:pt x="385286" y="1384459"/>
                    <a:pt x="384334" y="1387316"/>
                  </a:cubicBezTo>
                  <a:cubicBezTo>
                    <a:pt x="382429" y="1389221"/>
                    <a:pt x="380524" y="1392079"/>
                    <a:pt x="379571" y="1394936"/>
                  </a:cubicBezTo>
                  <a:cubicBezTo>
                    <a:pt x="379571" y="1394936"/>
                    <a:pt x="378619" y="1394936"/>
                    <a:pt x="378619" y="1394936"/>
                  </a:cubicBezTo>
                  <a:cubicBezTo>
                    <a:pt x="378619" y="1394936"/>
                    <a:pt x="378619" y="1394936"/>
                    <a:pt x="378619" y="1394936"/>
                  </a:cubicBezTo>
                  <a:cubicBezTo>
                    <a:pt x="378619" y="1393031"/>
                    <a:pt x="379571" y="1391126"/>
                    <a:pt x="379571" y="1389221"/>
                  </a:cubicBezTo>
                  <a:cubicBezTo>
                    <a:pt x="379571" y="1388269"/>
                    <a:pt x="379571" y="1387316"/>
                    <a:pt x="379571" y="1386364"/>
                  </a:cubicBezTo>
                  <a:cubicBezTo>
                    <a:pt x="383381" y="1383506"/>
                    <a:pt x="386239" y="1379696"/>
                    <a:pt x="386239" y="1373981"/>
                  </a:cubicBezTo>
                  <a:cubicBezTo>
                    <a:pt x="386239" y="1366361"/>
                    <a:pt x="379571" y="1359694"/>
                    <a:pt x="371951" y="1359694"/>
                  </a:cubicBezTo>
                  <a:cubicBezTo>
                    <a:pt x="367189" y="1359694"/>
                    <a:pt x="363379" y="1361599"/>
                    <a:pt x="360521" y="1365409"/>
                  </a:cubicBezTo>
                  <a:cubicBezTo>
                    <a:pt x="358616" y="1364456"/>
                    <a:pt x="356711" y="1364456"/>
                    <a:pt x="354806" y="1364456"/>
                  </a:cubicBezTo>
                  <a:cubicBezTo>
                    <a:pt x="349091" y="1364456"/>
                    <a:pt x="343376" y="1366361"/>
                    <a:pt x="339566" y="1370171"/>
                  </a:cubicBezTo>
                  <a:cubicBezTo>
                    <a:pt x="337661" y="1367314"/>
                    <a:pt x="333851" y="1365409"/>
                    <a:pt x="330041" y="1365409"/>
                  </a:cubicBezTo>
                  <a:cubicBezTo>
                    <a:pt x="324326" y="1365409"/>
                    <a:pt x="320516" y="1369219"/>
                    <a:pt x="318611" y="1373981"/>
                  </a:cubicBezTo>
                  <a:cubicBezTo>
                    <a:pt x="316706" y="1374934"/>
                    <a:pt x="314801" y="1375886"/>
                    <a:pt x="313849" y="1377791"/>
                  </a:cubicBezTo>
                  <a:cubicBezTo>
                    <a:pt x="311944" y="1376839"/>
                    <a:pt x="310039" y="1376839"/>
                    <a:pt x="308134" y="1376839"/>
                  </a:cubicBezTo>
                  <a:cubicBezTo>
                    <a:pt x="301466" y="1376839"/>
                    <a:pt x="295751" y="1382554"/>
                    <a:pt x="295751" y="1389221"/>
                  </a:cubicBezTo>
                  <a:cubicBezTo>
                    <a:pt x="295751" y="1395889"/>
                    <a:pt x="301466" y="1401604"/>
                    <a:pt x="308134" y="1401604"/>
                  </a:cubicBezTo>
                  <a:cubicBezTo>
                    <a:pt x="314801" y="1401604"/>
                    <a:pt x="319564" y="1396841"/>
                    <a:pt x="320516" y="1390174"/>
                  </a:cubicBezTo>
                  <a:cubicBezTo>
                    <a:pt x="320516" y="1390174"/>
                    <a:pt x="320516" y="1390174"/>
                    <a:pt x="320516" y="1390174"/>
                  </a:cubicBezTo>
                  <a:cubicBezTo>
                    <a:pt x="322421" y="1390174"/>
                    <a:pt x="324326" y="1389221"/>
                    <a:pt x="325279" y="1388269"/>
                  </a:cubicBezTo>
                  <a:cubicBezTo>
                    <a:pt x="326231" y="1388269"/>
                    <a:pt x="328136" y="1389221"/>
                    <a:pt x="329089" y="1389221"/>
                  </a:cubicBezTo>
                  <a:cubicBezTo>
                    <a:pt x="329089" y="1389221"/>
                    <a:pt x="329089" y="1389221"/>
                    <a:pt x="329089" y="1390174"/>
                  </a:cubicBezTo>
                  <a:cubicBezTo>
                    <a:pt x="329089" y="1401604"/>
                    <a:pt x="336709" y="1411129"/>
                    <a:pt x="347186" y="1413986"/>
                  </a:cubicBezTo>
                  <a:cubicBezTo>
                    <a:pt x="347186" y="1414939"/>
                    <a:pt x="346234" y="1415891"/>
                    <a:pt x="346234" y="1417796"/>
                  </a:cubicBezTo>
                  <a:cubicBezTo>
                    <a:pt x="346234" y="1418749"/>
                    <a:pt x="346234" y="1419701"/>
                    <a:pt x="347186" y="1420654"/>
                  </a:cubicBezTo>
                  <a:cubicBezTo>
                    <a:pt x="345281" y="1424464"/>
                    <a:pt x="343376" y="1428274"/>
                    <a:pt x="343376" y="1433036"/>
                  </a:cubicBezTo>
                  <a:cubicBezTo>
                    <a:pt x="343376" y="1437799"/>
                    <a:pt x="344329" y="1442561"/>
                    <a:pt x="347186" y="1446371"/>
                  </a:cubicBezTo>
                  <a:cubicBezTo>
                    <a:pt x="339566" y="1447324"/>
                    <a:pt x="334804" y="1453991"/>
                    <a:pt x="334804" y="1461611"/>
                  </a:cubicBezTo>
                  <a:cubicBezTo>
                    <a:pt x="334804" y="1470184"/>
                    <a:pt x="341471" y="1476851"/>
                    <a:pt x="350044" y="1476851"/>
                  </a:cubicBezTo>
                  <a:cubicBezTo>
                    <a:pt x="353854" y="1476851"/>
                    <a:pt x="356711" y="1475899"/>
                    <a:pt x="359569" y="1473994"/>
                  </a:cubicBezTo>
                  <a:cubicBezTo>
                    <a:pt x="363379" y="1480661"/>
                    <a:pt x="370046" y="1484471"/>
                    <a:pt x="377666" y="1486376"/>
                  </a:cubicBezTo>
                  <a:cubicBezTo>
                    <a:pt x="379571" y="1490186"/>
                    <a:pt x="383381" y="1492091"/>
                    <a:pt x="388144" y="1492091"/>
                  </a:cubicBezTo>
                  <a:cubicBezTo>
                    <a:pt x="394811" y="1492091"/>
                    <a:pt x="400526" y="1486376"/>
                    <a:pt x="400526" y="1479709"/>
                  </a:cubicBezTo>
                  <a:cubicBezTo>
                    <a:pt x="400526" y="1478756"/>
                    <a:pt x="400526" y="1478756"/>
                    <a:pt x="400526" y="1478756"/>
                  </a:cubicBezTo>
                  <a:cubicBezTo>
                    <a:pt x="405289" y="1473994"/>
                    <a:pt x="408146" y="1468279"/>
                    <a:pt x="408146" y="1460659"/>
                  </a:cubicBezTo>
                  <a:cubicBezTo>
                    <a:pt x="408146" y="1451134"/>
                    <a:pt x="403384" y="1443514"/>
                    <a:pt x="396716" y="1438751"/>
                  </a:cubicBezTo>
                  <a:cubicBezTo>
                    <a:pt x="396716" y="1436846"/>
                    <a:pt x="397669" y="1435894"/>
                    <a:pt x="397669" y="1433989"/>
                  </a:cubicBezTo>
                  <a:cubicBezTo>
                    <a:pt x="397669" y="1431131"/>
                    <a:pt x="396716" y="1428274"/>
                    <a:pt x="395764" y="1425416"/>
                  </a:cubicBezTo>
                  <a:cubicBezTo>
                    <a:pt x="396716" y="1424464"/>
                    <a:pt x="396716" y="1422559"/>
                    <a:pt x="396716" y="1420654"/>
                  </a:cubicBezTo>
                  <a:cubicBezTo>
                    <a:pt x="396716" y="1420654"/>
                    <a:pt x="396716" y="1420654"/>
                    <a:pt x="396716" y="1420654"/>
                  </a:cubicBezTo>
                  <a:cubicBezTo>
                    <a:pt x="397669" y="1421606"/>
                    <a:pt x="398621" y="1422559"/>
                    <a:pt x="399574" y="1423511"/>
                  </a:cubicBezTo>
                  <a:cubicBezTo>
                    <a:pt x="397669" y="1425416"/>
                    <a:pt x="395764" y="1428274"/>
                    <a:pt x="395764" y="1431131"/>
                  </a:cubicBezTo>
                  <a:cubicBezTo>
                    <a:pt x="395764" y="1436846"/>
                    <a:pt x="400526" y="1441609"/>
                    <a:pt x="406241" y="1441609"/>
                  </a:cubicBezTo>
                  <a:cubicBezTo>
                    <a:pt x="411956" y="1441609"/>
                    <a:pt x="415766" y="1437799"/>
                    <a:pt x="416719" y="1432084"/>
                  </a:cubicBezTo>
                  <a:cubicBezTo>
                    <a:pt x="418624" y="1432084"/>
                    <a:pt x="420529" y="1433036"/>
                    <a:pt x="422434" y="1433036"/>
                  </a:cubicBezTo>
                  <a:cubicBezTo>
                    <a:pt x="421481" y="1434941"/>
                    <a:pt x="420529" y="1437799"/>
                    <a:pt x="420529" y="1440656"/>
                  </a:cubicBezTo>
                  <a:cubicBezTo>
                    <a:pt x="420529" y="1446371"/>
                    <a:pt x="423386" y="1451134"/>
                    <a:pt x="427196" y="1454944"/>
                  </a:cubicBezTo>
                  <a:cubicBezTo>
                    <a:pt x="421481" y="1457801"/>
                    <a:pt x="417671" y="1463516"/>
                    <a:pt x="417671" y="1471136"/>
                  </a:cubicBezTo>
                  <a:cubicBezTo>
                    <a:pt x="417671" y="1473994"/>
                    <a:pt x="418624" y="1476851"/>
                    <a:pt x="419576" y="1478756"/>
                  </a:cubicBezTo>
                  <a:cubicBezTo>
                    <a:pt x="413861" y="1478756"/>
                    <a:pt x="408146" y="1483519"/>
                    <a:pt x="408146" y="1490186"/>
                  </a:cubicBezTo>
                  <a:cubicBezTo>
                    <a:pt x="408146" y="1493044"/>
                    <a:pt x="410051" y="1496854"/>
                    <a:pt x="411956" y="1498759"/>
                  </a:cubicBezTo>
                  <a:cubicBezTo>
                    <a:pt x="411004" y="1499711"/>
                    <a:pt x="411004" y="1500664"/>
                    <a:pt x="411004" y="1502569"/>
                  </a:cubicBezTo>
                  <a:cubicBezTo>
                    <a:pt x="409099" y="1501616"/>
                    <a:pt x="407194" y="1500664"/>
                    <a:pt x="404336" y="1500664"/>
                  </a:cubicBezTo>
                  <a:cubicBezTo>
                    <a:pt x="398621" y="1500664"/>
                    <a:pt x="393859" y="1505426"/>
                    <a:pt x="393859" y="1511141"/>
                  </a:cubicBezTo>
                  <a:cubicBezTo>
                    <a:pt x="393859" y="1514951"/>
                    <a:pt x="395764" y="1517809"/>
                    <a:pt x="399574" y="1519714"/>
                  </a:cubicBezTo>
                  <a:cubicBezTo>
                    <a:pt x="392906" y="1521619"/>
                    <a:pt x="387191" y="1528286"/>
                    <a:pt x="387191" y="1535906"/>
                  </a:cubicBezTo>
                  <a:cubicBezTo>
                    <a:pt x="387191" y="1538764"/>
                    <a:pt x="388144" y="1541621"/>
                    <a:pt x="389096" y="1544479"/>
                  </a:cubicBezTo>
                  <a:cubicBezTo>
                    <a:pt x="387191" y="1544479"/>
                    <a:pt x="386239" y="1544479"/>
                    <a:pt x="384334" y="1545431"/>
                  </a:cubicBezTo>
                  <a:cubicBezTo>
                    <a:pt x="383381" y="1536859"/>
                    <a:pt x="375761" y="1530191"/>
                    <a:pt x="367189" y="1530191"/>
                  </a:cubicBezTo>
                  <a:cubicBezTo>
                    <a:pt x="357664" y="1530191"/>
                    <a:pt x="350044" y="1537811"/>
                    <a:pt x="350044" y="1547336"/>
                  </a:cubicBezTo>
                  <a:cubicBezTo>
                    <a:pt x="350044" y="1554956"/>
                    <a:pt x="354806" y="1560671"/>
                    <a:pt x="361474" y="1563529"/>
                  </a:cubicBezTo>
                  <a:cubicBezTo>
                    <a:pt x="360521" y="1565434"/>
                    <a:pt x="359569" y="1566386"/>
                    <a:pt x="359569" y="1568291"/>
                  </a:cubicBezTo>
                  <a:cubicBezTo>
                    <a:pt x="357664" y="1566386"/>
                    <a:pt x="355759" y="1565434"/>
                    <a:pt x="352901" y="1565434"/>
                  </a:cubicBezTo>
                  <a:cubicBezTo>
                    <a:pt x="348139" y="1565434"/>
                    <a:pt x="344329" y="1569244"/>
                    <a:pt x="344329" y="1574006"/>
                  </a:cubicBezTo>
                  <a:cubicBezTo>
                    <a:pt x="344329" y="1575911"/>
                    <a:pt x="345281" y="1577816"/>
                    <a:pt x="346234" y="1578769"/>
                  </a:cubicBezTo>
                  <a:cubicBezTo>
                    <a:pt x="341471" y="1582579"/>
                    <a:pt x="338614" y="1588294"/>
                    <a:pt x="338614" y="1594961"/>
                  </a:cubicBezTo>
                  <a:cubicBezTo>
                    <a:pt x="338614" y="1605439"/>
                    <a:pt x="347186" y="1614964"/>
                    <a:pt x="357664" y="1615916"/>
                  </a:cubicBezTo>
                  <a:cubicBezTo>
                    <a:pt x="358616" y="1617821"/>
                    <a:pt x="359569" y="1619726"/>
                    <a:pt x="361474" y="1620679"/>
                  </a:cubicBezTo>
                  <a:cubicBezTo>
                    <a:pt x="364331" y="1628299"/>
                    <a:pt x="369094" y="1634014"/>
                    <a:pt x="375761" y="1637824"/>
                  </a:cubicBezTo>
                  <a:cubicBezTo>
                    <a:pt x="375761" y="1638776"/>
                    <a:pt x="376714" y="1639729"/>
                    <a:pt x="376714" y="1640681"/>
                  </a:cubicBezTo>
                  <a:cubicBezTo>
                    <a:pt x="367189" y="1644491"/>
                    <a:pt x="358616" y="1653064"/>
                    <a:pt x="355759" y="1662589"/>
                  </a:cubicBezTo>
                  <a:cubicBezTo>
                    <a:pt x="353854" y="1660684"/>
                    <a:pt x="350996" y="1658779"/>
                    <a:pt x="347186" y="1657826"/>
                  </a:cubicBezTo>
                  <a:cubicBezTo>
                    <a:pt x="353854" y="1654016"/>
                    <a:pt x="358616" y="1646396"/>
                    <a:pt x="358616" y="1637824"/>
                  </a:cubicBezTo>
                  <a:cubicBezTo>
                    <a:pt x="358616" y="1627346"/>
                    <a:pt x="350996" y="1617821"/>
                    <a:pt x="341471" y="1614964"/>
                  </a:cubicBezTo>
                  <a:cubicBezTo>
                    <a:pt x="340519" y="1603534"/>
                    <a:pt x="333851" y="1594009"/>
                    <a:pt x="324326" y="1589246"/>
                  </a:cubicBezTo>
                  <a:cubicBezTo>
                    <a:pt x="323374" y="1586389"/>
                    <a:pt x="322421" y="1582579"/>
                    <a:pt x="321469" y="1579721"/>
                  </a:cubicBezTo>
                  <a:cubicBezTo>
                    <a:pt x="321469" y="1578769"/>
                    <a:pt x="322421" y="1577816"/>
                    <a:pt x="322421" y="1575911"/>
                  </a:cubicBezTo>
                  <a:cubicBezTo>
                    <a:pt x="322421" y="1569244"/>
                    <a:pt x="316706" y="1562576"/>
                    <a:pt x="309086" y="1562576"/>
                  </a:cubicBezTo>
                  <a:cubicBezTo>
                    <a:pt x="308134" y="1562576"/>
                    <a:pt x="307181" y="1562576"/>
                    <a:pt x="306229" y="1562576"/>
                  </a:cubicBezTo>
                  <a:cubicBezTo>
                    <a:pt x="306229" y="1561624"/>
                    <a:pt x="306229" y="1559719"/>
                    <a:pt x="306229" y="1558766"/>
                  </a:cubicBezTo>
                  <a:cubicBezTo>
                    <a:pt x="306229" y="1556861"/>
                    <a:pt x="306229" y="1554004"/>
                    <a:pt x="305276" y="1552099"/>
                  </a:cubicBezTo>
                  <a:cubicBezTo>
                    <a:pt x="306229" y="1551146"/>
                    <a:pt x="307181" y="1551146"/>
                    <a:pt x="308134" y="1550194"/>
                  </a:cubicBezTo>
                  <a:cubicBezTo>
                    <a:pt x="310039" y="1553051"/>
                    <a:pt x="312896" y="1554956"/>
                    <a:pt x="316706" y="1554956"/>
                  </a:cubicBezTo>
                  <a:cubicBezTo>
                    <a:pt x="316706" y="1554956"/>
                    <a:pt x="316706" y="1554956"/>
                    <a:pt x="317659" y="1554956"/>
                  </a:cubicBezTo>
                  <a:cubicBezTo>
                    <a:pt x="316706" y="1555909"/>
                    <a:pt x="316706" y="1557814"/>
                    <a:pt x="316706" y="1558766"/>
                  </a:cubicBezTo>
                  <a:cubicBezTo>
                    <a:pt x="316706" y="1564481"/>
                    <a:pt x="321469" y="1569244"/>
                    <a:pt x="327184" y="1569244"/>
                  </a:cubicBezTo>
                  <a:cubicBezTo>
                    <a:pt x="332899" y="1569244"/>
                    <a:pt x="337661" y="1564481"/>
                    <a:pt x="337661" y="1558766"/>
                  </a:cubicBezTo>
                  <a:cubicBezTo>
                    <a:pt x="337661" y="1553051"/>
                    <a:pt x="332899" y="1548289"/>
                    <a:pt x="327184" y="1548289"/>
                  </a:cubicBezTo>
                  <a:cubicBezTo>
                    <a:pt x="327184" y="1548289"/>
                    <a:pt x="327184" y="1548289"/>
                    <a:pt x="326231" y="1548289"/>
                  </a:cubicBezTo>
                  <a:cubicBezTo>
                    <a:pt x="326231" y="1547336"/>
                    <a:pt x="327184" y="1545431"/>
                    <a:pt x="327184" y="1544479"/>
                  </a:cubicBezTo>
                  <a:cubicBezTo>
                    <a:pt x="327184" y="1538764"/>
                    <a:pt x="322421" y="1534001"/>
                    <a:pt x="316706" y="1534001"/>
                  </a:cubicBezTo>
                  <a:cubicBezTo>
                    <a:pt x="315754" y="1534001"/>
                    <a:pt x="314801" y="1534001"/>
                    <a:pt x="313849" y="1534954"/>
                  </a:cubicBezTo>
                  <a:cubicBezTo>
                    <a:pt x="313849" y="1534001"/>
                    <a:pt x="313849" y="1533049"/>
                    <a:pt x="312896" y="1533049"/>
                  </a:cubicBezTo>
                  <a:cubicBezTo>
                    <a:pt x="326231" y="1530191"/>
                    <a:pt x="335756" y="1518761"/>
                    <a:pt x="335756" y="1505426"/>
                  </a:cubicBezTo>
                  <a:cubicBezTo>
                    <a:pt x="335756" y="1500664"/>
                    <a:pt x="334804" y="1495901"/>
                    <a:pt x="331946" y="1492091"/>
                  </a:cubicBezTo>
                  <a:cubicBezTo>
                    <a:pt x="331946" y="1491139"/>
                    <a:pt x="332899" y="1490186"/>
                    <a:pt x="332899" y="1488281"/>
                  </a:cubicBezTo>
                  <a:cubicBezTo>
                    <a:pt x="332899" y="1483519"/>
                    <a:pt x="329089" y="1479709"/>
                    <a:pt x="324326" y="1479709"/>
                  </a:cubicBezTo>
                  <a:cubicBezTo>
                    <a:pt x="323374" y="1479709"/>
                    <a:pt x="321469" y="1479709"/>
                    <a:pt x="320516" y="1480661"/>
                  </a:cubicBezTo>
                  <a:cubicBezTo>
                    <a:pt x="316706" y="1478756"/>
                    <a:pt x="312896" y="1477804"/>
                    <a:pt x="308134" y="1477804"/>
                  </a:cubicBezTo>
                  <a:cubicBezTo>
                    <a:pt x="297656" y="1477804"/>
                    <a:pt x="288131" y="1483519"/>
                    <a:pt x="283369" y="1492091"/>
                  </a:cubicBezTo>
                  <a:cubicBezTo>
                    <a:pt x="282416" y="1492091"/>
                    <a:pt x="280511" y="1491139"/>
                    <a:pt x="279559" y="1491139"/>
                  </a:cubicBezTo>
                  <a:cubicBezTo>
                    <a:pt x="272891" y="1491139"/>
                    <a:pt x="267176" y="1494949"/>
                    <a:pt x="265271" y="1500664"/>
                  </a:cubicBezTo>
                  <a:cubicBezTo>
                    <a:pt x="262414" y="1502569"/>
                    <a:pt x="260509" y="1505426"/>
                    <a:pt x="258604" y="1508284"/>
                  </a:cubicBezTo>
                  <a:cubicBezTo>
                    <a:pt x="255746" y="1507331"/>
                    <a:pt x="252889" y="1506379"/>
                    <a:pt x="250031" y="1506379"/>
                  </a:cubicBezTo>
                  <a:cubicBezTo>
                    <a:pt x="239554" y="1506379"/>
                    <a:pt x="231934" y="1514951"/>
                    <a:pt x="231934" y="1524476"/>
                  </a:cubicBezTo>
                  <a:cubicBezTo>
                    <a:pt x="231934" y="1532096"/>
                    <a:pt x="236696" y="1538764"/>
                    <a:pt x="243364" y="1541621"/>
                  </a:cubicBezTo>
                  <a:cubicBezTo>
                    <a:pt x="243364" y="1542574"/>
                    <a:pt x="242411" y="1542574"/>
                    <a:pt x="242411" y="1543526"/>
                  </a:cubicBezTo>
                  <a:cubicBezTo>
                    <a:pt x="241459" y="1543526"/>
                    <a:pt x="240506" y="1543526"/>
                    <a:pt x="239554" y="1543526"/>
                  </a:cubicBezTo>
                  <a:cubicBezTo>
                    <a:pt x="233839" y="1543526"/>
                    <a:pt x="229076" y="1545431"/>
                    <a:pt x="225266" y="1548289"/>
                  </a:cubicBezTo>
                  <a:cubicBezTo>
                    <a:pt x="220504" y="1545431"/>
                    <a:pt x="215741" y="1544479"/>
                    <a:pt x="210026" y="1544479"/>
                  </a:cubicBezTo>
                  <a:cubicBezTo>
                    <a:pt x="202406" y="1544479"/>
                    <a:pt x="194786" y="1547336"/>
                    <a:pt x="189071" y="1553051"/>
                  </a:cubicBezTo>
                  <a:cubicBezTo>
                    <a:pt x="185261" y="1547336"/>
                    <a:pt x="178594" y="1543526"/>
                    <a:pt x="170974" y="1543526"/>
                  </a:cubicBezTo>
                  <a:cubicBezTo>
                    <a:pt x="168116" y="1543526"/>
                    <a:pt x="165259" y="1544479"/>
                    <a:pt x="162401" y="1545431"/>
                  </a:cubicBezTo>
                  <a:cubicBezTo>
                    <a:pt x="161449" y="1541621"/>
                    <a:pt x="157639" y="1537811"/>
                    <a:pt x="152876" y="1537811"/>
                  </a:cubicBezTo>
                  <a:cubicBezTo>
                    <a:pt x="147161" y="1537811"/>
                    <a:pt x="143351" y="1542574"/>
                    <a:pt x="143351" y="1547336"/>
                  </a:cubicBezTo>
                  <a:cubicBezTo>
                    <a:pt x="143351" y="1552099"/>
                    <a:pt x="146209" y="1555909"/>
                    <a:pt x="150971" y="1556861"/>
                  </a:cubicBezTo>
                  <a:cubicBezTo>
                    <a:pt x="150019" y="1559719"/>
                    <a:pt x="149066" y="1562576"/>
                    <a:pt x="149066" y="1566386"/>
                  </a:cubicBezTo>
                  <a:cubicBezTo>
                    <a:pt x="149066" y="1572101"/>
                    <a:pt x="150971" y="1576864"/>
                    <a:pt x="153829" y="1580674"/>
                  </a:cubicBezTo>
                  <a:cubicBezTo>
                    <a:pt x="148114" y="1581626"/>
                    <a:pt x="143351" y="1586389"/>
                    <a:pt x="143351" y="1593056"/>
                  </a:cubicBezTo>
                  <a:cubicBezTo>
                    <a:pt x="143351" y="1599724"/>
                    <a:pt x="149066" y="1605439"/>
                    <a:pt x="155734" y="1605439"/>
                  </a:cubicBezTo>
                  <a:cubicBezTo>
                    <a:pt x="162401" y="1605439"/>
                    <a:pt x="168116" y="1599724"/>
                    <a:pt x="168116" y="1593056"/>
                  </a:cubicBezTo>
                  <a:cubicBezTo>
                    <a:pt x="168116" y="1592104"/>
                    <a:pt x="168116" y="1590199"/>
                    <a:pt x="167164" y="1589246"/>
                  </a:cubicBezTo>
                  <a:cubicBezTo>
                    <a:pt x="168116" y="1589246"/>
                    <a:pt x="170021" y="1589246"/>
                    <a:pt x="170974" y="1589246"/>
                  </a:cubicBezTo>
                  <a:cubicBezTo>
                    <a:pt x="174784" y="1589246"/>
                    <a:pt x="178594" y="1588294"/>
                    <a:pt x="182404" y="1586389"/>
                  </a:cubicBezTo>
                  <a:cubicBezTo>
                    <a:pt x="183356" y="1587341"/>
                    <a:pt x="183356" y="1588294"/>
                    <a:pt x="184309" y="1589246"/>
                  </a:cubicBezTo>
                  <a:cubicBezTo>
                    <a:pt x="183356" y="1592104"/>
                    <a:pt x="183356" y="1594961"/>
                    <a:pt x="183356" y="1597819"/>
                  </a:cubicBezTo>
                  <a:cubicBezTo>
                    <a:pt x="183356" y="1607344"/>
                    <a:pt x="188119" y="1615916"/>
                    <a:pt x="195739" y="1620679"/>
                  </a:cubicBezTo>
                  <a:cubicBezTo>
                    <a:pt x="195739" y="1620679"/>
                    <a:pt x="195739" y="1620679"/>
                    <a:pt x="195739" y="1620679"/>
                  </a:cubicBezTo>
                  <a:cubicBezTo>
                    <a:pt x="195739" y="1623536"/>
                    <a:pt x="198596" y="1626394"/>
                    <a:pt x="201454" y="1626394"/>
                  </a:cubicBezTo>
                  <a:cubicBezTo>
                    <a:pt x="203359" y="1626394"/>
                    <a:pt x="204311" y="1625441"/>
                    <a:pt x="206216" y="1624489"/>
                  </a:cubicBezTo>
                  <a:cubicBezTo>
                    <a:pt x="207169" y="1624489"/>
                    <a:pt x="209074" y="1624489"/>
                    <a:pt x="210026" y="1624489"/>
                  </a:cubicBezTo>
                  <a:cubicBezTo>
                    <a:pt x="223361" y="1624489"/>
                    <a:pt x="234791" y="1614011"/>
                    <a:pt x="236696" y="1600676"/>
                  </a:cubicBezTo>
                  <a:cubicBezTo>
                    <a:pt x="240506" y="1602581"/>
                    <a:pt x="244316" y="1604486"/>
                    <a:pt x="249079" y="1604486"/>
                  </a:cubicBezTo>
                  <a:cubicBezTo>
                    <a:pt x="248126" y="1607344"/>
                    <a:pt x="247174" y="1611154"/>
                    <a:pt x="247174" y="1614011"/>
                  </a:cubicBezTo>
                  <a:cubicBezTo>
                    <a:pt x="247174" y="1615916"/>
                    <a:pt x="247174" y="1617821"/>
                    <a:pt x="248126" y="1619726"/>
                  </a:cubicBezTo>
                  <a:cubicBezTo>
                    <a:pt x="248126" y="1619726"/>
                    <a:pt x="248126" y="1619726"/>
                    <a:pt x="247174" y="1619726"/>
                  </a:cubicBezTo>
                  <a:cubicBezTo>
                    <a:pt x="239554" y="1619726"/>
                    <a:pt x="233839" y="1625441"/>
                    <a:pt x="233839" y="1633061"/>
                  </a:cubicBezTo>
                  <a:cubicBezTo>
                    <a:pt x="233839" y="1639729"/>
                    <a:pt x="239554" y="1645444"/>
                    <a:pt x="246221" y="1646396"/>
                  </a:cubicBezTo>
                  <a:cubicBezTo>
                    <a:pt x="246221" y="1653064"/>
                    <a:pt x="251936" y="1657826"/>
                    <a:pt x="258604" y="1657826"/>
                  </a:cubicBezTo>
                  <a:cubicBezTo>
                    <a:pt x="265271" y="1657826"/>
                    <a:pt x="270986" y="1652111"/>
                    <a:pt x="270986" y="1645444"/>
                  </a:cubicBezTo>
                  <a:cubicBezTo>
                    <a:pt x="270986" y="1642586"/>
                    <a:pt x="270034" y="1640681"/>
                    <a:pt x="268129" y="1637824"/>
                  </a:cubicBezTo>
                  <a:cubicBezTo>
                    <a:pt x="269081" y="1637824"/>
                    <a:pt x="270034" y="1637824"/>
                    <a:pt x="270034" y="1637824"/>
                  </a:cubicBezTo>
                  <a:cubicBezTo>
                    <a:pt x="273844" y="1637824"/>
                    <a:pt x="277654" y="1636871"/>
                    <a:pt x="281464" y="1634966"/>
                  </a:cubicBezTo>
                  <a:cubicBezTo>
                    <a:pt x="284321" y="1638776"/>
                    <a:pt x="288131" y="1641634"/>
                    <a:pt x="291941" y="1644491"/>
                  </a:cubicBezTo>
                  <a:cubicBezTo>
                    <a:pt x="290989" y="1646396"/>
                    <a:pt x="290036" y="1648301"/>
                    <a:pt x="290036" y="1651159"/>
                  </a:cubicBezTo>
                  <a:cubicBezTo>
                    <a:pt x="290036" y="1658779"/>
                    <a:pt x="295751" y="1664494"/>
                    <a:pt x="303371" y="1664494"/>
                  </a:cubicBezTo>
                  <a:cubicBezTo>
                    <a:pt x="307181" y="1664494"/>
                    <a:pt x="310991" y="1662589"/>
                    <a:pt x="312896" y="1660684"/>
                  </a:cubicBezTo>
                  <a:cubicBezTo>
                    <a:pt x="312896" y="1661636"/>
                    <a:pt x="311944" y="1663541"/>
                    <a:pt x="311944" y="1664494"/>
                  </a:cubicBezTo>
                  <a:cubicBezTo>
                    <a:pt x="311944" y="1671161"/>
                    <a:pt x="317659" y="1676876"/>
                    <a:pt x="324326" y="1676876"/>
                  </a:cubicBezTo>
                  <a:cubicBezTo>
                    <a:pt x="326231" y="1676876"/>
                    <a:pt x="328136" y="1675924"/>
                    <a:pt x="330041" y="1675924"/>
                  </a:cubicBezTo>
                  <a:cubicBezTo>
                    <a:pt x="331946" y="1680686"/>
                    <a:pt x="336709" y="1683544"/>
                    <a:pt x="342424" y="1683544"/>
                  </a:cubicBezTo>
                  <a:cubicBezTo>
                    <a:pt x="346234" y="1683544"/>
                    <a:pt x="349091" y="1681639"/>
                    <a:pt x="351949" y="1679734"/>
                  </a:cubicBezTo>
                  <a:cubicBezTo>
                    <a:pt x="353854" y="1685449"/>
                    <a:pt x="356711" y="1691164"/>
                    <a:pt x="360521" y="1694974"/>
                  </a:cubicBezTo>
                  <a:cubicBezTo>
                    <a:pt x="359569" y="1694974"/>
                    <a:pt x="359569" y="1694974"/>
                    <a:pt x="358616" y="1694974"/>
                  </a:cubicBezTo>
                  <a:cubicBezTo>
                    <a:pt x="352901" y="1694974"/>
                    <a:pt x="348139" y="1699736"/>
                    <a:pt x="348139" y="1705451"/>
                  </a:cubicBezTo>
                  <a:cubicBezTo>
                    <a:pt x="348139" y="1710214"/>
                    <a:pt x="350996" y="1713071"/>
                    <a:pt x="354806" y="1714976"/>
                  </a:cubicBezTo>
                  <a:cubicBezTo>
                    <a:pt x="349091" y="1716881"/>
                    <a:pt x="345281" y="1722596"/>
                    <a:pt x="345281" y="1729264"/>
                  </a:cubicBezTo>
                  <a:cubicBezTo>
                    <a:pt x="345281" y="1737836"/>
                    <a:pt x="351949" y="1744504"/>
                    <a:pt x="360521" y="1744504"/>
                  </a:cubicBezTo>
                  <a:cubicBezTo>
                    <a:pt x="369094" y="1744504"/>
                    <a:pt x="375761" y="1737836"/>
                    <a:pt x="375761" y="1729264"/>
                  </a:cubicBezTo>
                  <a:cubicBezTo>
                    <a:pt x="375761" y="1721644"/>
                    <a:pt x="370046" y="1715929"/>
                    <a:pt x="363379" y="1714024"/>
                  </a:cubicBezTo>
                  <a:cubicBezTo>
                    <a:pt x="366236" y="1712119"/>
                    <a:pt x="368141" y="1709261"/>
                    <a:pt x="368141" y="1705451"/>
                  </a:cubicBezTo>
                  <a:cubicBezTo>
                    <a:pt x="368141" y="1704499"/>
                    <a:pt x="368141" y="1702594"/>
                    <a:pt x="367189" y="1701641"/>
                  </a:cubicBezTo>
                  <a:cubicBezTo>
                    <a:pt x="369094" y="1702594"/>
                    <a:pt x="371951" y="1704499"/>
                    <a:pt x="374809" y="1704499"/>
                  </a:cubicBezTo>
                  <a:cubicBezTo>
                    <a:pt x="376714" y="1706404"/>
                    <a:pt x="378619" y="1707356"/>
                    <a:pt x="381476" y="1707356"/>
                  </a:cubicBezTo>
                  <a:cubicBezTo>
                    <a:pt x="382429" y="1707356"/>
                    <a:pt x="384334" y="1707356"/>
                    <a:pt x="385286" y="1706404"/>
                  </a:cubicBezTo>
                  <a:cubicBezTo>
                    <a:pt x="385286" y="1706404"/>
                    <a:pt x="385286" y="1706404"/>
                    <a:pt x="386239" y="1706404"/>
                  </a:cubicBezTo>
                  <a:cubicBezTo>
                    <a:pt x="399574" y="1706404"/>
                    <a:pt x="411004" y="1698784"/>
                    <a:pt x="416719" y="1688306"/>
                  </a:cubicBezTo>
                  <a:cubicBezTo>
                    <a:pt x="419576" y="1687354"/>
                    <a:pt x="421481" y="1685449"/>
                    <a:pt x="421481" y="1681639"/>
                  </a:cubicBezTo>
                  <a:cubicBezTo>
                    <a:pt x="421481" y="1680686"/>
                    <a:pt x="421481" y="1679734"/>
                    <a:pt x="420529" y="1678781"/>
                  </a:cubicBezTo>
                  <a:cubicBezTo>
                    <a:pt x="420529" y="1677829"/>
                    <a:pt x="420529" y="1676876"/>
                    <a:pt x="420529" y="1675924"/>
                  </a:cubicBezTo>
                  <a:cubicBezTo>
                    <a:pt x="424339" y="1677829"/>
                    <a:pt x="429101" y="1678781"/>
                    <a:pt x="433864" y="1679734"/>
                  </a:cubicBezTo>
                  <a:cubicBezTo>
                    <a:pt x="434816" y="1681639"/>
                    <a:pt x="435769" y="1684496"/>
                    <a:pt x="436721" y="1686401"/>
                  </a:cubicBezTo>
                  <a:cubicBezTo>
                    <a:pt x="427196" y="1688306"/>
                    <a:pt x="419576" y="1694021"/>
                    <a:pt x="415766" y="1702594"/>
                  </a:cubicBezTo>
                  <a:cubicBezTo>
                    <a:pt x="415766" y="1702594"/>
                    <a:pt x="414814" y="1702594"/>
                    <a:pt x="414814" y="1702594"/>
                  </a:cubicBezTo>
                  <a:cubicBezTo>
                    <a:pt x="411956" y="1702594"/>
                    <a:pt x="409099" y="1705451"/>
                    <a:pt x="409099" y="1708309"/>
                  </a:cubicBezTo>
                  <a:cubicBezTo>
                    <a:pt x="409099" y="1709261"/>
                    <a:pt x="409099" y="1710214"/>
                    <a:pt x="409099" y="1710214"/>
                  </a:cubicBezTo>
                  <a:cubicBezTo>
                    <a:pt x="408146" y="1710214"/>
                    <a:pt x="408146" y="1711166"/>
                    <a:pt x="407194" y="1711166"/>
                  </a:cubicBezTo>
                  <a:cubicBezTo>
                    <a:pt x="406241" y="1707356"/>
                    <a:pt x="403384" y="1705451"/>
                    <a:pt x="399574" y="1705451"/>
                  </a:cubicBezTo>
                  <a:cubicBezTo>
                    <a:pt x="394811" y="1705451"/>
                    <a:pt x="391954" y="1709261"/>
                    <a:pt x="391954" y="1713071"/>
                  </a:cubicBezTo>
                  <a:cubicBezTo>
                    <a:pt x="391954" y="1717834"/>
                    <a:pt x="395764" y="1720691"/>
                    <a:pt x="399574" y="1720691"/>
                  </a:cubicBezTo>
                  <a:cubicBezTo>
                    <a:pt x="399574" y="1720691"/>
                    <a:pt x="400526" y="1720691"/>
                    <a:pt x="400526" y="1720691"/>
                  </a:cubicBezTo>
                  <a:cubicBezTo>
                    <a:pt x="400526" y="1721644"/>
                    <a:pt x="400526" y="1723549"/>
                    <a:pt x="400526" y="1724501"/>
                  </a:cubicBezTo>
                  <a:cubicBezTo>
                    <a:pt x="400526" y="1726406"/>
                    <a:pt x="400526" y="1728311"/>
                    <a:pt x="401479" y="1729264"/>
                  </a:cubicBezTo>
                  <a:cubicBezTo>
                    <a:pt x="396716" y="1732121"/>
                    <a:pt x="392906" y="1737836"/>
                    <a:pt x="392906" y="1743551"/>
                  </a:cubicBezTo>
                  <a:cubicBezTo>
                    <a:pt x="392906" y="1746409"/>
                    <a:pt x="393859" y="1749266"/>
                    <a:pt x="394811" y="1752124"/>
                  </a:cubicBezTo>
                  <a:cubicBezTo>
                    <a:pt x="390049" y="1753076"/>
                    <a:pt x="385286" y="1754029"/>
                    <a:pt x="380524" y="1756886"/>
                  </a:cubicBezTo>
                  <a:cubicBezTo>
                    <a:pt x="376714" y="1754029"/>
                    <a:pt x="371951" y="1751171"/>
                    <a:pt x="367189" y="1751171"/>
                  </a:cubicBezTo>
                  <a:cubicBezTo>
                    <a:pt x="357664" y="1751171"/>
                    <a:pt x="350044" y="1757839"/>
                    <a:pt x="348139" y="1766411"/>
                  </a:cubicBezTo>
                  <a:cubicBezTo>
                    <a:pt x="348139" y="1766411"/>
                    <a:pt x="347186" y="1767364"/>
                    <a:pt x="347186" y="1767364"/>
                  </a:cubicBezTo>
                  <a:cubicBezTo>
                    <a:pt x="348139" y="1765459"/>
                    <a:pt x="348139" y="1763554"/>
                    <a:pt x="348139" y="1761649"/>
                  </a:cubicBezTo>
                  <a:cubicBezTo>
                    <a:pt x="348139" y="1754029"/>
                    <a:pt x="341471" y="1747361"/>
                    <a:pt x="333851" y="1747361"/>
                  </a:cubicBezTo>
                  <a:cubicBezTo>
                    <a:pt x="330041" y="1747361"/>
                    <a:pt x="327184" y="1749266"/>
                    <a:pt x="324326" y="1751171"/>
                  </a:cubicBezTo>
                  <a:cubicBezTo>
                    <a:pt x="318611" y="1742599"/>
                    <a:pt x="309086" y="1736884"/>
                    <a:pt x="298609" y="1736884"/>
                  </a:cubicBezTo>
                  <a:cubicBezTo>
                    <a:pt x="282416" y="1736884"/>
                    <a:pt x="269081" y="1750219"/>
                    <a:pt x="268129" y="1766411"/>
                  </a:cubicBezTo>
                  <a:cubicBezTo>
                    <a:pt x="266224" y="1766411"/>
                    <a:pt x="264319" y="1767364"/>
                    <a:pt x="263366" y="1767364"/>
                  </a:cubicBezTo>
                  <a:cubicBezTo>
                    <a:pt x="264319" y="1764506"/>
                    <a:pt x="265271" y="1761649"/>
                    <a:pt x="265271" y="1758791"/>
                  </a:cubicBezTo>
                  <a:cubicBezTo>
                    <a:pt x="265271" y="1744504"/>
                    <a:pt x="252889" y="1732121"/>
                    <a:pt x="238601" y="1732121"/>
                  </a:cubicBezTo>
                  <a:cubicBezTo>
                    <a:pt x="224314" y="1732121"/>
                    <a:pt x="211931" y="1744504"/>
                    <a:pt x="211931" y="1758791"/>
                  </a:cubicBezTo>
                  <a:cubicBezTo>
                    <a:pt x="211931" y="1760696"/>
                    <a:pt x="211931" y="1762601"/>
                    <a:pt x="212884" y="1764506"/>
                  </a:cubicBezTo>
                  <a:cubicBezTo>
                    <a:pt x="212884" y="1764506"/>
                    <a:pt x="212884" y="1765459"/>
                    <a:pt x="212884" y="1765459"/>
                  </a:cubicBezTo>
                  <a:cubicBezTo>
                    <a:pt x="212884" y="1768316"/>
                    <a:pt x="213836" y="1771174"/>
                    <a:pt x="214789" y="1773079"/>
                  </a:cubicBezTo>
                  <a:cubicBezTo>
                    <a:pt x="210026" y="1774031"/>
                    <a:pt x="207169" y="1777841"/>
                    <a:pt x="207169" y="1781651"/>
                  </a:cubicBezTo>
                  <a:cubicBezTo>
                    <a:pt x="207169" y="1782604"/>
                    <a:pt x="207169" y="1783556"/>
                    <a:pt x="208121" y="1784509"/>
                  </a:cubicBezTo>
                  <a:cubicBezTo>
                    <a:pt x="201454" y="1791176"/>
                    <a:pt x="196691" y="1799749"/>
                    <a:pt x="195739" y="1810226"/>
                  </a:cubicBezTo>
                  <a:cubicBezTo>
                    <a:pt x="194786" y="1830229"/>
                    <a:pt x="210026" y="1846421"/>
                    <a:pt x="230029" y="1847374"/>
                  </a:cubicBezTo>
                  <a:cubicBezTo>
                    <a:pt x="242411" y="1848326"/>
                    <a:pt x="253841" y="1841659"/>
                    <a:pt x="260509" y="1832134"/>
                  </a:cubicBezTo>
                  <a:cubicBezTo>
                    <a:pt x="260509" y="1833086"/>
                    <a:pt x="260509" y="1834039"/>
                    <a:pt x="260509" y="1834991"/>
                  </a:cubicBezTo>
                  <a:cubicBezTo>
                    <a:pt x="260509" y="1836896"/>
                    <a:pt x="260509" y="1837849"/>
                    <a:pt x="261461" y="1839754"/>
                  </a:cubicBezTo>
                  <a:cubicBezTo>
                    <a:pt x="259556" y="1840706"/>
                    <a:pt x="257651" y="1842611"/>
                    <a:pt x="257651" y="1844516"/>
                  </a:cubicBezTo>
                  <a:cubicBezTo>
                    <a:pt x="257651" y="1847374"/>
                    <a:pt x="260509" y="1850231"/>
                    <a:pt x="263366" y="1850231"/>
                  </a:cubicBezTo>
                  <a:cubicBezTo>
                    <a:pt x="265271" y="1850231"/>
                    <a:pt x="266224" y="1849279"/>
                    <a:pt x="267176" y="1848326"/>
                  </a:cubicBezTo>
                  <a:cubicBezTo>
                    <a:pt x="268129" y="1849279"/>
                    <a:pt x="270034" y="1850231"/>
                    <a:pt x="270986" y="1850231"/>
                  </a:cubicBezTo>
                  <a:cubicBezTo>
                    <a:pt x="272891" y="1853089"/>
                    <a:pt x="275749" y="1855946"/>
                    <a:pt x="279559" y="1855946"/>
                  </a:cubicBezTo>
                  <a:cubicBezTo>
                    <a:pt x="283369" y="1855946"/>
                    <a:pt x="286226" y="1854041"/>
                    <a:pt x="288131" y="1850231"/>
                  </a:cubicBezTo>
                  <a:cubicBezTo>
                    <a:pt x="291941" y="1852136"/>
                    <a:pt x="295751" y="1854041"/>
                    <a:pt x="300514" y="1854041"/>
                  </a:cubicBezTo>
                  <a:cubicBezTo>
                    <a:pt x="304324" y="1854041"/>
                    <a:pt x="307181" y="1853089"/>
                    <a:pt x="310039" y="1852136"/>
                  </a:cubicBezTo>
                  <a:cubicBezTo>
                    <a:pt x="319564" y="1851184"/>
                    <a:pt x="327184" y="1843564"/>
                    <a:pt x="329089" y="1834039"/>
                  </a:cubicBezTo>
                  <a:cubicBezTo>
                    <a:pt x="330994" y="1832134"/>
                    <a:pt x="332899" y="1830229"/>
                    <a:pt x="334804" y="1828324"/>
                  </a:cubicBezTo>
                  <a:cubicBezTo>
                    <a:pt x="335756" y="1828324"/>
                    <a:pt x="336709" y="1828324"/>
                    <a:pt x="337661" y="1828324"/>
                  </a:cubicBezTo>
                  <a:cubicBezTo>
                    <a:pt x="345281" y="1828324"/>
                    <a:pt x="351949" y="1824514"/>
                    <a:pt x="356711" y="1817846"/>
                  </a:cubicBezTo>
                  <a:cubicBezTo>
                    <a:pt x="360521" y="1818799"/>
                    <a:pt x="364331" y="1819751"/>
                    <a:pt x="368141" y="1819751"/>
                  </a:cubicBezTo>
                  <a:cubicBezTo>
                    <a:pt x="371951" y="1819751"/>
                    <a:pt x="376714" y="1818799"/>
                    <a:pt x="380524" y="1817846"/>
                  </a:cubicBezTo>
                  <a:cubicBezTo>
                    <a:pt x="386239" y="1821656"/>
                    <a:pt x="392906" y="1823561"/>
                    <a:pt x="400526" y="1823561"/>
                  </a:cubicBezTo>
                  <a:cubicBezTo>
                    <a:pt x="421481" y="1823561"/>
                    <a:pt x="437674" y="1806416"/>
                    <a:pt x="437674" y="1786414"/>
                  </a:cubicBezTo>
                  <a:cubicBezTo>
                    <a:pt x="437674" y="1786414"/>
                    <a:pt x="437674" y="1786414"/>
                    <a:pt x="437674" y="1786414"/>
                  </a:cubicBezTo>
                  <a:cubicBezTo>
                    <a:pt x="438626" y="1786414"/>
                    <a:pt x="440531" y="1786414"/>
                    <a:pt x="441484" y="1786414"/>
                  </a:cubicBezTo>
                  <a:cubicBezTo>
                    <a:pt x="446246" y="1786414"/>
                    <a:pt x="451009" y="1785461"/>
                    <a:pt x="454819" y="1782604"/>
                  </a:cubicBezTo>
                  <a:cubicBezTo>
                    <a:pt x="456724" y="1783556"/>
                    <a:pt x="459581" y="1784509"/>
                    <a:pt x="461486" y="1784509"/>
                  </a:cubicBezTo>
                  <a:cubicBezTo>
                    <a:pt x="469106" y="1784509"/>
                    <a:pt x="475774" y="1777841"/>
                    <a:pt x="475774" y="1770221"/>
                  </a:cubicBezTo>
                  <a:cubicBezTo>
                    <a:pt x="475774" y="1767364"/>
                    <a:pt x="474821" y="1764506"/>
                    <a:pt x="472916" y="1762601"/>
                  </a:cubicBezTo>
                  <a:cubicBezTo>
                    <a:pt x="478631" y="1760696"/>
                    <a:pt x="484346" y="1757839"/>
                    <a:pt x="488156" y="1753076"/>
                  </a:cubicBezTo>
                  <a:cubicBezTo>
                    <a:pt x="490061" y="1752124"/>
                    <a:pt x="491966" y="1751171"/>
                    <a:pt x="493871" y="1750219"/>
                  </a:cubicBezTo>
                  <a:cubicBezTo>
                    <a:pt x="493871" y="1750219"/>
                    <a:pt x="493871" y="1750219"/>
                    <a:pt x="493871" y="1751171"/>
                  </a:cubicBezTo>
                  <a:cubicBezTo>
                    <a:pt x="493871" y="1768316"/>
                    <a:pt x="508159" y="1782604"/>
                    <a:pt x="525304" y="1782604"/>
                  </a:cubicBezTo>
                  <a:cubicBezTo>
                    <a:pt x="528161" y="1782604"/>
                    <a:pt x="531019" y="1781651"/>
                    <a:pt x="533876" y="1780699"/>
                  </a:cubicBezTo>
                  <a:cubicBezTo>
                    <a:pt x="538639" y="1783556"/>
                    <a:pt x="543401" y="1785461"/>
                    <a:pt x="550069" y="1785461"/>
                  </a:cubicBezTo>
                  <a:cubicBezTo>
                    <a:pt x="556736" y="1785461"/>
                    <a:pt x="562451" y="1783556"/>
                    <a:pt x="567214" y="1779746"/>
                  </a:cubicBezTo>
                  <a:cubicBezTo>
                    <a:pt x="570071" y="1780699"/>
                    <a:pt x="572929" y="1780699"/>
                    <a:pt x="575786" y="1780699"/>
                  </a:cubicBezTo>
                  <a:cubicBezTo>
                    <a:pt x="586264" y="1780699"/>
                    <a:pt x="595789" y="1775936"/>
                    <a:pt x="601504" y="1769269"/>
                  </a:cubicBezTo>
                  <a:cubicBezTo>
                    <a:pt x="602456" y="1769269"/>
                    <a:pt x="603409" y="1769269"/>
                    <a:pt x="604361" y="1769269"/>
                  </a:cubicBezTo>
                  <a:cubicBezTo>
                    <a:pt x="608171" y="1769269"/>
                    <a:pt x="611981" y="1768316"/>
                    <a:pt x="615791" y="1767364"/>
                  </a:cubicBezTo>
                  <a:cubicBezTo>
                    <a:pt x="621506" y="1780699"/>
                    <a:pt x="635794" y="1791176"/>
                    <a:pt x="651034" y="1791176"/>
                  </a:cubicBezTo>
                  <a:cubicBezTo>
                    <a:pt x="652939" y="1791176"/>
                    <a:pt x="653891" y="1791176"/>
                    <a:pt x="655796" y="1791176"/>
                  </a:cubicBezTo>
                  <a:cubicBezTo>
                    <a:pt x="673894" y="1794034"/>
                    <a:pt x="691039" y="1797844"/>
                    <a:pt x="705326" y="1800701"/>
                  </a:cubicBezTo>
                  <a:cubicBezTo>
                    <a:pt x="758666" y="1812131"/>
                    <a:pt x="911066" y="1835944"/>
                    <a:pt x="1004411" y="1796891"/>
                  </a:cubicBezTo>
                  <a:cubicBezTo>
                    <a:pt x="1106329" y="1754029"/>
                    <a:pt x="1104424" y="1693069"/>
                    <a:pt x="1087279" y="1637824"/>
                  </a:cubicBezTo>
                  <a:cubicBezTo>
                    <a:pt x="1072039" y="1586389"/>
                    <a:pt x="1057751" y="1581626"/>
                    <a:pt x="1076801" y="1550194"/>
                  </a:cubicBezTo>
                  <a:cubicBezTo>
                    <a:pt x="1088231" y="1533049"/>
                    <a:pt x="1138714" y="1535906"/>
                    <a:pt x="1153001" y="1512094"/>
                  </a:cubicBezTo>
                  <a:cubicBezTo>
                    <a:pt x="1167289" y="1488281"/>
                    <a:pt x="1159669" y="1456849"/>
                    <a:pt x="1149191" y="1437799"/>
                  </a:cubicBezTo>
                  <a:cubicBezTo>
                    <a:pt x="1138714" y="1418749"/>
                    <a:pt x="1079659" y="1413986"/>
                    <a:pt x="1078706" y="1408271"/>
                  </a:cubicBezTo>
                  <a:cubicBezTo>
                    <a:pt x="1077754" y="1402556"/>
                    <a:pt x="1132999" y="1377791"/>
                    <a:pt x="1161574" y="1366361"/>
                  </a:cubicBezTo>
                  <a:cubicBezTo>
                    <a:pt x="1198721" y="1351121"/>
                    <a:pt x="1194911" y="1305401"/>
                    <a:pt x="1186339" y="1283494"/>
                  </a:cubicBezTo>
                  <a:cubicBezTo>
                    <a:pt x="1177766" y="1261586"/>
                    <a:pt x="1153954" y="1255871"/>
                    <a:pt x="1138714" y="1235869"/>
                  </a:cubicBezTo>
                  <a:cubicBezTo>
                    <a:pt x="1123474" y="1215866"/>
                    <a:pt x="1137761" y="1171099"/>
                    <a:pt x="1159669" y="1165384"/>
                  </a:cubicBezTo>
                  <a:cubicBezTo>
                    <a:pt x="1181576" y="1159669"/>
                    <a:pt x="1219676" y="1142524"/>
                    <a:pt x="1240631" y="1103471"/>
                  </a:cubicBezTo>
                  <a:cubicBezTo>
                    <a:pt x="1254919" y="1067276"/>
                    <a:pt x="1213961" y="1007269"/>
                    <a:pt x="1172051" y="974884"/>
                  </a:cubicBezTo>
                  <a:close/>
                  <a:moveTo>
                    <a:pt x="584359" y="250984"/>
                  </a:moveTo>
                  <a:cubicBezTo>
                    <a:pt x="583406" y="251936"/>
                    <a:pt x="582454" y="251936"/>
                    <a:pt x="581501" y="252889"/>
                  </a:cubicBezTo>
                  <a:cubicBezTo>
                    <a:pt x="578644" y="250984"/>
                    <a:pt x="575786" y="250031"/>
                    <a:pt x="572929" y="250031"/>
                  </a:cubicBezTo>
                  <a:cubicBezTo>
                    <a:pt x="572929" y="250031"/>
                    <a:pt x="572929" y="250031"/>
                    <a:pt x="571976" y="250031"/>
                  </a:cubicBezTo>
                  <a:cubicBezTo>
                    <a:pt x="571024" y="250031"/>
                    <a:pt x="571024" y="249079"/>
                    <a:pt x="570071" y="249079"/>
                  </a:cubicBezTo>
                  <a:cubicBezTo>
                    <a:pt x="570071" y="248126"/>
                    <a:pt x="570071" y="247174"/>
                    <a:pt x="570071" y="246221"/>
                  </a:cubicBezTo>
                  <a:cubicBezTo>
                    <a:pt x="570071" y="245269"/>
                    <a:pt x="570071" y="244316"/>
                    <a:pt x="570071" y="243364"/>
                  </a:cubicBezTo>
                  <a:cubicBezTo>
                    <a:pt x="575786" y="241459"/>
                    <a:pt x="580549" y="238601"/>
                    <a:pt x="585311" y="234791"/>
                  </a:cubicBezTo>
                  <a:cubicBezTo>
                    <a:pt x="587216" y="238601"/>
                    <a:pt x="591026" y="242411"/>
                    <a:pt x="595789" y="244316"/>
                  </a:cubicBezTo>
                  <a:cubicBezTo>
                    <a:pt x="590074" y="244316"/>
                    <a:pt x="586264" y="247174"/>
                    <a:pt x="584359" y="250984"/>
                  </a:cubicBezTo>
                  <a:close/>
                  <a:moveTo>
                    <a:pt x="596741" y="201454"/>
                  </a:moveTo>
                  <a:cubicBezTo>
                    <a:pt x="596741" y="200501"/>
                    <a:pt x="596741" y="199549"/>
                    <a:pt x="596741" y="198596"/>
                  </a:cubicBezTo>
                  <a:cubicBezTo>
                    <a:pt x="597694" y="198596"/>
                    <a:pt x="598646" y="199549"/>
                    <a:pt x="598646" y="199549"/>
                  </a:cubicBezTo>
                  <a:cubicBezTo>
                    <a:pt x="597694" y="200501"/>
                    <a:pt x="597694" y="200501"/>
                    <a:pt x="596741" y="201454"/>
                  </a:cubicBezTo>
                  <a:close/>
                  <a:moveTo>
                    <a:pt x="606266" y="250031"/>
                  </a:moveTo>
                  <a:cubicBezTo>
                    <a:pt x="605314" y="248126"/>
                    <a:pt x="603409" y="247174"/>
                    <a:pt x="602456" y="245269"/>
                  </a:cubicBezTo>
                  <a:cubicBezTo>
                    <a:pt x="603409" y="245269"/>
                    <a:pt x="604361" y="245269"/>
                    <a:pt x="605314" y="245269"/>
                  </a:cubicBezTo>
                  <a:cubicBezTo>
                    <a:pt x="606266" y="245269"/>
                    <a:pt x="608171" y="245269"/>
                    <a:pt x="609124" y="245269"/>
                  </a:cubicBezTo>
                  <a:cubicBezTo>
                    <a:pt x="607219" y="247174"/>
                    <a:pt x="607219" y="248126"/>
                    <a:pt x="606266" y="250031"/>
                  </a:cubicBezTo>
                  <a:close/>
                  <a:moveTo>
                    <a:pt x="557689" y="407194"/>
                  </a:moveTo>
                  <a:cubicBezTo>
                    <a:pt x="556736" y="407194"/>
                    <a:pt x="556736" y="407194"/>
                    <a:pt x="555784" y="407194"/>
                  </a:cubicBezTo>
                  <a:cubicBezTo>
                    <a:pt x="555784" y="406241"/>
                    <a:pt x="555784" y="406241"/>
                    <a:pt x="555784" y="405289"/>
                  </a:cubicBezTo>
                  <a:cubicBezTo>
                    <a:pt x="555784" y="403384"/>
                    <a:pt x="555784" y="402431"/>
                    <a:pt x="554831" y="400526"/>
                  </a:cubicBezTo>
                  <a:cubicBezTo>
                    <a:pt x="555784" y="403384"/>
                    <a:pt x="557689" y="405289"/>
                    <a:pt x="559594" y="407194"/>
                  </a:cubicBezTo>
                  <a:cubicBezTo>
                    <a:pt x="560546" y="407194"/>
                    <a:pt x="559594" y="407194"/>
                    <a:pt x="557689" y="407194"/>
                  </a:cubicBezTo>
                  <a:close/>
                  <a:moveTo>
                    <a:pt x="637699" y="305276"/>
                  </a:moveTo>
                  <a:cubicBezTo>
                    <a:pt x="638651" y="307181"/>
                    <a:pt x="640556" y="308134"/>
                    <a:pt x="641509" y="309086"/>
                  </a:cubicBezTo>
                  <a:cubicBezTo>
                    <a:pt x="640556" y="309086"/>
                    <a:pt x="639604" y="310039"/>
                    <a:pt x="638651" y="310039"/>
                  </a:cubicBezTo>
                  <a:cubicBezTo>
                    <a:pt x="637699" y="308134"/>
                    <a:pt x="637699" y="307181"/>
                    <a:pt x="636746" y="306229"/>
                  </a:cubicBezTo>
                  <a:cubicBezTo>
                    <a:pt x="636746" y="305276"/>
                    <a:pt x="637699" y="305276"/>
                    <a:pt x="637699" y="305276"/>
                  </a:cubicBezTo>
                  <a:close/>
                  <a:moveTo>
                    <a:pt x="591979" y="417671"/>
                  </a:moveTo>
                  <a:cubicBezTo>
                    <a:pt x="598646" y="416719"/>
                    <a:pt x="604361" y="413861"/>
                    <a:pt x="609124" y="409099"/>
                  </a:cubicBezTo>
                  <a:cubicBezTo>
                    <a:pt x="607219" y="411956"/>
                    <a:pt x="606266" y="415766"/>
                    <a:pt x="606266" y="418624"/>
                  </a:cubicBezTo>
                  <a:cubicBezTo>
                    <a:pt x="606266" y="418624"/>
                    <a:pt x="606266" y="418624"/>
                    <a:pt x="606266" y="418624"/>
                  </a:cubicBezTo>
                  <a:cubicBezTo>
                    <a:pt x="603409" y="419576"/>
                    <a:pt x="600551" y="422434"/>
                    <a:pt x="598646" y="426244"/>
                  </a:cubicBezTo>
                  <a:cubicBezTo>
                    <a:pt x="596741" y="423386"/>
                    <a:pt x="593884" y="421481"/>
                    <a:pt x="591026" y="420529"/>
                  </a:cubicBezTo>
                  <a:cubicBezTo>
                    <a:pt x="591979" y="419576"/>
                    <a:pt x="591979" y="418624"/>
                    <a:pt x="591979" y="417671"/>
                  </a:cubicBezTo>
                  <a:close/>
                  <a:moveTo>
                    <a:pt x="594836" y="511016"/>
                  </a:moveTo>
                  <a:cubicBezTo>
                    <a:pt x="593884" y="511016"/>
                    <a:pt x="592931" y="510064"/>
                    <a:pt x="591979" y="510064"/>
                  </a:cubicBezTo>
                  <a:cubicBezTo>
                    <a:pt x="591026" y="510064"/>
                    <a:pt x="590074" y="510064"/>
                    <a:pt x="590074" y="510064"/>
                  </a:cubicBezTo>
                  <a:cubicBezTo>
                    <a:pt x="589121" y="509111"/>
                    <a:pt x="588169" y="509111"/>
                    <a:pt x="587216" y="508159"/>
                  </a:cubicBezTo>
                  <a:cubicBezTo>
                    <a:pt x="591026" y="507206"/>
                    <a:pt x="593884" y="505301"/>
                    <a:pt x="597694" y="503396"/>
                  </a:cubicBezTo>
                  <a:cubicBezTo>
                    <a:pt x="597694" y="504349"/>
                    <a:pt x="597694" y="505301"/>
                    <a:pt x="598646" y="505301"/>
                  </a:cubicBezTo>
                  <a:cubicBezTo>
                    <a:pt x="595789" y="507206"/>
                    <a:pt x="594836" y="509111"/>
                    <a:pt x="594836" y="511016"/>
                  </a:cubicBezTo>
                  <a:close/>
                  <a:moveTo>
                    <a:pt x="633889" y="447199"/>
                  </a:moveTo>
                  <a:cubicBezTo>
                    <a:pt x="630079" y="451009"/>
                    <a:pt x="628174" y="455771"/>
                    <a:pt x="627221" y="461486"/>
                  </a:cubicBezTo>
                  <a:cubicBezTo>
                    <a:pt x="627221" y="461486"/>
                    <a:pt x="626269" y="461486"/>
                    <a:pt x="626269" y="461486"/>
                  </a:cubicBezTo>
                  <a:cubicBezTo>
                    <a:pt x="615791" y="461486"/>
                    <a:pt x="608171" y="470059"/>
                    <a:pt x="608171" y="479584"/>
                  </a:cubicBezTo>
                  <a:cubicBezTo>
                    <a:pt x="608171" y="481489"/>
                    <a:pt x="608171" y="482441"/>
                    <a:pt x="609124" y="484346"/>
                  </a:cubicBezTo>
                  <a:cubicBezTo>
                    <a:pt x="609124" y="484346"/>
                    <a:pt x="608171" y="484346"/>
                    <a:pt x="608171" y="485299"/>
                  </a:cubicBezTo>
                  <a:cubicBezTo>
                    <a:pt x="608171" y="484346"/>
                    <a:pt x="608171" y="484346"/>
                    <a:pt x="608171" y="483394"/>
                  </a:cubicBezTo>
                  <a:cubicBezTo>
                    <a:pt x="608171" y="472916"/>
                    <a:pt x="602456" y="464344"/>
                    <a:pt x="593884" y="459581"/>
                  </a:cubicBezTo>
                  <a:cubicBezTo>
                    <a:pt x="600551" y="456724"/>
                    <a:pt x="604361" y="451009"/>
                    <a:pt x="606266" y="444341"/>
                  </a:cubicBezTo>
                  <a:cubicBezTo>
                    <a:pt x="608171" y="446246"/>
                    <a:pt x="611029" y="447199"/>
                    <a:pt x="614839" y="447199"/>
                  </a:cubicBezTo>
                  <a:cubicBezTo>
                    <a:pt x="619601" y="447199"/>
                    <a:pt x="624364" y="444341"/>
                    <a:pt x="626269" y="440531"/>
                  </a:cubicBezTo>
                  <a:cubicBezTo>
                    <a:pt x="627221" y="440531"/>
                    <a:pt x="629126" y="440531"/>
                    <a:pt x="630079" y="440531"/>
                  </a:cubicBezTo>
                  <a:cubicBezTo>
                    <a:pt x="631031" y="440531"/>
                    <a:pt x="631031" y="440531"/>
                    <a:pt x="631984" y="440531"/>
                  </a:cubicBezTo>
                  <a:cubicBezTo>
                    <a:pt x="632936" y="442436"/>
                    <a:pt x="634841" y="443389"/>
                    <a:pt x="636746" y="444341"/>
                  </a:cubicBezTo>
                  <a:cubicBezTo>
                    <a:pt x="633889" y="445294"/>
                    <a:pt x="633889" y="446246"/>
                    <a:pt x="633889" y="447199"/>
                  </a:cubicBezTo>
                  <a:cubicBezTo>
                    <a:pt x="633889" y="447199"/>
                    <a:pt x="633889" y="447199"/>
                    <a:pt x="633889" y="447199"/>
                  </a:cubicBezTo>
                  <a:close/>
                  <a:moveTo>
                    <a:pt x="639604" y="402431"/>
                  </a:moveTo>
                  <a:cubicBezTo>
                    <a:pt x="636746" y="400526"/>
                    <a:pt x="634841" y="399574"/>
                    <a:pt x="631031" y="399574"/>
                  </a:cubicBezTo>
                  <a:cubicBezTo>
                    <a:pt x="631031" y="395764"/>
                    <a:pt x="628174" y="392906"/>
                    <a:pt x="625316" y="391001"/>
                  </a:cubicBezTo>
                  <a:cubicBezTo>
                    <a:pt x="625316" y="390049"/>
                    <a:pt x="626269" y="389096"/>
                    <a:pt x="626269" y="388144"/>
                  </a:cubicBezTo>
                  <a:cubicBezTo>
                    <a:pt x="626269" y="385286"/>
                    <a:pt x="623411" y="382429"/>
                    <a:pt x="620554" y="382429"/>
                  </a:cubicBezTo>
                  <a:cubicBezTo>
                    <a:pt x="620554" y="379571"/>
                    <a:pt x="619601" y="376714"/>
                    <a:pt x="619601" y="374809"/>
                  </a:cubicBezTo>
                  <a:cubicBezTo>
                    <a:pt x="621506" y="375761"/>
                    <a:pt x="623411" y="375761"/>
                    <a:pt x="625316" y="375761"/>
                  </a:cubicBezTo>
                  <a:cubicBezTo>
                    <a:pt x="627221" y="375761"/>
                    <a:pt x="629126" y="374809"/>
                    <a:pt x="631031" y="373856"/>
                  </a:cubicBezTo>
                  <a:cubicBezTo>
                    <a:pt x="632936" y="377666"/>
                    <a:pt x="637699" y="380524"/>
                    <a:pt x="642461" y="380524"/>
                  </a:cubicBezTo>
                  <a:cubicBezTo>
                    <a:pt x="642461" y="385286"/>
                    <a:pt x="644366" y="390049"/>
                    <a:pt x="647224" y="394811"/>
                  </a:cubicBezTo>
                  <a:cubicBezTo>
                    <a:pt x="643414" y="396716"/>
                    <a:pt x="641509" y="399574"/>
                    <a:pt x="639604" y="402431"/>
                  </a:cubicBezTo>
                  <a:close/>
                  <a:moveTo>
                    <a:pt x="343376" y="758666"/>
                  </a:moveTo>
                  <a:cubicBezTo>
                    <a:pt x="343376" y="757714"/>
                    <a:pt x="343376" y="757714"/>
                    <a:pt x="343376" y="758666"/>
                  </a:cubicBezTo>
                  <a:cubicBezTo>
                    <a:pt x="343376" y="755809"/>
                    <a:pt x="342424" y="753904"/>
                    <a:pt x="341471" y="751999"/>
                  </a:cubicBezTo>
                  <a:cubicBezTo>
                    <a:pt x="343376" y="752951"/>
                    <a:pt x="345281" y="752951"/>
                    <a:pt x="346234" y="752951"/>
                  </a:cubicBezTo>
                  <a:cubicBezTo>
                    <a:pt x="345281" y="754856"/>
                    <a:pt x="344329" y="756761"/>
                    <a:pt x="343376" y="758666"/>
                  </a:cubicBezTo>
                  <a:close/>
                  <a:moveTo>
                    <a:pt x="109061" y="1225391"/>
                  </a:moveTo>
                  <a:cubicBezTo>
                    <a:pt x="106204" y="1221581"/>
                    <a:pt x="101441" y="1218724"/>
                    <a:pt x="95726" y="1217771"/>
                  </a:cubicBezTo>
                  <a:cubicBezTo>
                    <a:pt x="99536" y="1216819"/>
                    <a:pt x="103346" y="1213961"/>
                    <a:pt x="104299" y="1210151"/>
                  </a:cubicBezTo>
                  <a:cubicBezTo>
                    <a:pt x="111919" y="1208246"/>
                    <a:pt x="118586" y="1202531"/>
                    <a:pt x="122396" y="1195864"/>
                  </a:cubicBezTo>
                  <a:cubicBezTo>
                    <a:pt x="124301" y="1197769"/>
                    <a:pt x="126206" y="1199674"/>
                    <a:pt x="129064" y="1201579"/>
                  </a:cubicBezTo>
                  <a:cubicBezTo>
                    <a:pt x="118586" y="1204436"/>
                    <a:pt x="110014" y="1213961"/>
                    <a:pt x="109061" y="1225391"/>
                  </a:cubicBezTo>
                  <a:close/>
                  <a:moveTo>
                    <a:pt x="151924" y="1208246"/>
                  </a:moveTo>
                  <a:cubicBezTo>
                    <a:pt x="150971" y="1207294"/>
                    <a:pt x="150971" y="1207294"/>
                    <a:pt x="150019" y="1206341"/>
                  </a:cubicBezTo>
                  <a:cubicBezTo>
                    <a:pt x="150971" y="1206341"/>
                    <a:pt x="151924" y="1206341"/>
                    <a:pt x="151924" y="1206341"/>
                  </a:cubicBezTo>
                  <a:cubicBezTo>
                    <a:pt x="152876" y="1207294"/>
                    <a:pt x="151924" y="1208246"/>
                    <a:pt x="151924" y="1208246"/>
                  </a:cubicBezTo>
                  <a:close/>
                  <a:moveTo>
                    <a:pt x="290989" y="992981"/>
                  </a:moveTo>
                  <a:cubicBezTo>
                    <a:pt x="291941" y="991076"/>
                    <a:pt x="291941" y="989171"/>
                    <a:pt x="291941" y="986314"/>
                  </a:cubicBezTo>
                  <a:cubicBezTo>
                    <a:pt x="291941" y="986314"/>
                    <a:pt x="291941" y="986314"/>
                    <a:pt x="291941" y="986314"/>
                  </a:cubicBezTo>
                  <a:cubicBezTo>
                    <a:pt x="292894" y="986314"/>
                    <a:pt x="293846" y="987266"/>
                    <a:pt x="294799" y="987266"/>
                  </a:cubicBezTo>
                  <a:cubicBezTo>
                    <a:pt x="293846" y="989171"/>
                    <a:pt x="291941" y="991076"/>
                    <a:pt x="290989" y="992981"/>
                  </a:cubicBezTo>
                  <a:close/>
                  <a:moveTo>
                    <a:pt x="309086" y="1652111"/>
                  </a:moveTo>
                  <a:cubicBezTo>
                    <a:pt x="309086" y="1651159"/>
                    <a:pt x="309086" y="1650206"/>
                    <a:pt x="310039" y="1649254"/>
                  </a:cubicBezTo>
                  <a:cubicBezTo>
                    <a:pt x="310039" y="1649254"/>
                    <a:pt x="310991" y="1650206"/>
                    <a:pt x="310991" y="1650206"/>
                  </a:cubicBezTo>
                  <a:cubicBezTo>
                    <a:pt x="310991" y="1651159"/>
                    <a:pt x="310039" y="1651159"/>
                    <a:pt x="309086" y="1652111"/>
                  </a:cubicBezTo>
                  <a:close/>
                  <a:moveTo>
                    <a:pt x="259556" y="1822609"/>
                  </a:moveTo>
                  <a:cubicBezTo>
                    <a:pt x="260509" y="1820704"/>
                    <a:pt x="260509" y="1818799"/>
                    <a:pt x="261461" y="1816894"/>
                  </a:cubicBezTo>
                  <a:cubicBezTo>
                    <a:pt x="262414" y="1816894"/>
                    <a:pt x="264319" y="1816894"/>
                    <a:pt x="265271" y="1816894"/>
                  </a:cubicBezTo>
                  <a:cubicBezTo>
                    <a:pt x="265271" y="1817846"/>
                    <a:pt x="266224" y="1817846"/>
                    <a:pt x="266224" y="1817846"/>
                  </a:cubicBezTo>
                  <a:cubicBezTo>
                    <a:pt x="263366" y="1819751"/>
                    <a:pt x="261461" y="1820704"/>
                    <a:pt x="259556" y="1822609"/>
                  </a:cubicBezTo>
                  <a:close/>
                  <a:moveTo>
                    <a:pt x="330994" y="1783556"/>
                  </a:moveTo>
                  <a:cubicBezTo>
                    <a:pt x="330041" y="1783556"/>
                    <a:pt x="330041" y="1783556"/>
                    <a:pt x="329089" y="1783556"/>
                  </a:cubicBezTo>
                  <a:cubicBezTo>
                    <a:pt x="328136" y="1782604"/>
                    <a:pt x="327184" y="1781651"/>
                    <a:pt x="326231" y="1781651"/>
                  </a:cubicBezTo>
                  <a:cubicBezTo>
                    <a:pt x="324326" y="1779746"/>
                    <a:pt x="323374" y="1778794"/>
                    <a:pt x="321469" y="1777841"/>
                  </a:cubicBezTo>
                  <a:cubicBezTo>
                    <a:pt x="322421" y="1775936"/>
                    <a:pt x="322421" y="1774031"/>
                    <a:pt x="323374" y="1772126"/>
                  </a:cubicBezTo>
                  <a:cubicBezTo>
                    <a:pt x="325279" y="1773079"/>
                    <a:pt x="327184" y="1773079"/>
                    <a:pt x="329089" y="1773079"/>
                  </a:cubicBezTo>
                  <a:cubicBezTo>
                    <a:pt x="331946" y="1773079"/>
                    <a:pt x="333851" y="1772126"/>
                    <a:pt x="335756" y="1771174"/>
                  </a:cubicBezTo>
                  <a:cubicBezTo>
                    <a:pt x="333851" y="1774984"/>
                    <a:pt x="331946" y="1778794"/>
                    <a:pt x="330994" y="1783556"/>
                  </a:cubicBezTo>
                  <a:close/>
                  <a:moveTo>
                    <a:pt x="442436" y="1450181"/>
                  </a:moveTo>
                  <a:cubicBezTo>
                    <a:pt x="444341" y="1453991"/>
                    <a:pt x="447199" y="1456849"/>
                    <a:pt x="451009" y="1458754"/>
                  </a:cubicBezTo>
                  <a:cubicBezTo>
                    <a:pt x="448151" y="1460659"/>
                    <a:pt x="446246" y="1462564"/>
                    <a:pt x="444341" y="1465421"/>
                  </a:cubicBezTo>
                  <a:cubicBezTo>
                    <a:pt x="443389" y="1461611"/>
                    <a:pt x="440531" y="1457801"/>
                    <a:pt x="437674" y="1454944"/>
                  </a:cubicBezTo>
                  <a:cubicBezTo>
                    <a:pt x="438626" y="1453039"/>
                    <a:pt x="440531" y="1452086"/>
                    <a:pt x="442436" y="1450181"/>
                  </a:cubicBezTo>
                  <a:close/>
                  <a:moveTo>
                    <a:pt x="426244" y="1592104"/>
                  </a:moveTo>
                  <a:cubicBezTo>
                    <a:pt x="425291" y="1589246"/>
                    <a:pt x="423386" y="1587341"/>
                    <a:pt x="420529" y="1587341"/>
                  </a:cubicBezTo>
                  <a:cubicBezTo>
                    <a:pt x="420529" y="1587341"/>
                    <a:pt x="419576" y="1587341"/>
                    <a:pt x="419576" y="1587341"/>
                  </a:cubicBezTo>
                  <a:cubicBezTo>
                    <a:pt x="420529" y="1584484"/>
                    <a:pt x="421481" y="1580674"/>
                    <a:pt x="421481" y="1576864"/>
                  </a:cubicBezTo>
                  <a:cubicBezTo>
                    <a:pt x="421481" y="1575911"/>
                    <a:pt x="421481" y="1575911"/>
                    <a:pt x="421481" y="1574959"/>
                  </a:cubicBezTo>
                  <a:cubicBezTo>
                    <a:pt x="421481" y="1574959"/>
                    <a:pt x="422434" y="1574959"/>
                    <a:pt x="422434" y="1574959"/>
                  </a:cubicBezTo>
                  <a:cubicBezTo>
                    <a:pt x="423386" y="1575911"/>
                    <a:pt x="425291" y="1576864"/>
                    <a:pt x="426244" y="1577816"/>
                  </a:cubicBezTo>
                  <a:cubicBezTo>
                    <a:pt x="426244" y="1578769"/>
                    <a:pt x="426244" y="1579721"/>
                    <a:pt x="426244" y="1580674"/>
                  </a:cubicBezTo>
                  <a:cubicBezTo>
                    <a:pt x="426244" y="1585436"/>
                    <a:pt x="427196" y="1589246"/>
                    <a:pt x="430054" y="1593056"/>
                  </a:cubicBezTo>
                  <a:cubicBezTo>
                    <a:pt x="428149" y="1592104"/>
                    <a:pt x="427196" y="1592104"/>
                    <a:pt x="426244" y="1592104"/>
                  </a:cubicBezTo>
                  <a:close/>
                  <a:moveTo>
                    <a:pt x="431959" y="1518761"/>
                  </a:moveTo>
                  <a:cubicBezTo>
                    <a:pt x="430054" y="1517809"/>
                    <a:pt x="427196" y="1517809"/>
                    <a:pt x="425291" y="1517809"/>
                  </a:cubicBezTo>
                  <a:cubicBezTo>
                    <a:pt x="422434" y="1517809"/>
                    <a:pt x="418624" y="1518761"/>
                    <a:pt x="415766" y="1519714"/>
                  </a:cubicBezTo>
                  <a:cubicBezTo>
                    <a:pt x="415766" y="1518761"/>
                    <a:pt x="416719" y="1517809"/>
                    <a:pt x="416719" y="1515904"/>
                  </a:cubicBezTo>
                  <a:cubicBezTo>
                    <a:pt x="416719" y="1513046"/>
                    <a:pt x="415766" y="1510189"/>
                    <a:pt x="413861" y="1508284"/>
                  </a:cubicBezTo>
                  <a:cubicBezTo>
                    <a:pt x="417671" y="1507331"/>
                    <a:pt x="419576" y="1503521"/>
                    <a:pt x="419576" y="1499711"/>
                  </a:cubicBezTo>
                  <a:cubicBezTo>
                    <a:pt x="419576" y="1497806"/>
                    <a:pt x="418624" y="1496854"/>
                    <a:pt x="418624" y="1494949"/>
                  </a:cubicBezTo>
                  <a:cubicBezTo>
                    <a:pt x="420529" y="1493044"/>
                    <a:pt x="422434" y="1490186"/>
                    <a:pt x="422434" y="1486376"/>
                  </a:cubicBezTo>
                  <a:cubicBezTo>
                    <a:pt x="422434" y="1485424"/>
                    <a:pt x="422434" y="1485424"/>
                    <a:pt x="422434" y="1484471"/>
                  </a:cubicBezTo>
                  <a:cubicBezTo>
                    <a:pt x="422434" y="1484471"/>
                    <a:pt x="422434" y="1484471"/>
                    <a:pt x="422434" y="1484471"/>
                  </a:cubicBezTo>
                  <a:cubicBezTo>
                    <a:pt x="424339" y="1488281"/>
                    <a:pt x="428149" y="1491139"/>
                    <a:pt x="431959" y="1491139"/>
                  </a:cubicBezTo>
                  <a:cubicBezTo>
                    <a:pt x="432911" y="1491139"/>
                    <a:pt x="434816" y="1491139"/>
                    <a:pt x="435769" y="1490186"/>
                  </a:cubicBezTo>
                  <a:cubicBezTo>
                    <a:pt x="435769" y="1491139"/>
                    <a:pt x="436721" y="1492091"/>
                    <a:pt x="436721" y="1493044"/>
                  </a:cubicBezTo>
                  <a:cubicBezTo>
                    <a:pt x="432911" y="1495901"/>
                    <a:pt x="430054" y="1499711"/>
                    <a:pt x="430054" y="1505426"/>
                  </a:cubicBezTo>
                  <a:cubicBezTo>
                    <a:pt x="430054" y="1509236"/>
                    <a:pt x="431959" y="1513046"/>
                    <a:pt x="434816" y="1515904"/>
                  </a:cubicBezTo>
                  <a:cubicBezTo>
                    <a:pt x="432911" y="1518761"/>
                    <a:pt x="431959" y="1518761"/>
                    <a:pt x="431959" y="1518761"/>
                  </a:cubicBezTo>
                  <a:close/>
                  <a:moveTo>
                    <a:pt x="445294" y="1609249"/>
                  </a:moveTo>
                  <a:cubicBezTo>
                    <a:pt x="442436" y="1606391"/>
                    <a:pt x="439579" y="1604486"/>
                    <a:pt x="435769" y="1603534"/>
                  </a:cubicBezTo>
                  <a:cubicBezTo>
                    <a:pt x="435769" y="1603534"/>
                    <a:pt x="435769" y="1603534"/>
                    <a:pt x="435769" y="1603534"/>
                  </a:cubicBezTo>
                  <a:cubicBezTo>
                    <a:pt x="435769" y="1601629"/>
                    <a:pt x="435769" y="1600676"/>
                    <a:pt x="434816" y="1598771"/>
                  </a:cubicBezTo>
                  <a:cubicBezTo>
                    <a:pt x="438626" y="1601629"/>
                    <a:pt x="443389" y="1603534"/>
                    <a:pt x="449104" y="1603534"/>
                  </a:cubicBezTo>
                  <a:cubicBezTo>
                    <a:pt x="449104" y="1603534"/>
                    <a:pt x="449104" y="1603534"/>
                    <a:pt x="450056" y="1603534"/>
                  </a:cubicBezTo>
                  <a:cubicBezTo>
                    <a:pt x="451009" y="1604486"/>
                    <a:pt x="451009" y="1605439"/>
                    <a:pt x="451961" y="1606391"/>
                  </a:cubicBezTo>
                  <a:cubicBezTo>
                    <a:pt x="449104" y="1607344"/>
                    <a:pt x="447199" y="1608296"/>
                    <a:pt x="445294" y="1609249"/>
                  </a:cubicBezTo>
                  <a:close/>
                  <a:moveTo>
                    <a:pt x="452914" y="1518761"/>
                  </a:moveTo>
                  <a:cubicBezTo>
                    <a:pt x="452914" y="1518761"/>
                    <a:pt x="451961" y="1517809"/>
                    <a:pt x="451961" y="1517809"/>
                  </a:cubicBezTo>
                  <a:cubicBezTo>
                    <a:pt x="451961" y="1517809"/>
                    <a:pt x="452914" y="1516856"/>
                    <a:pt x="452914" y="1516856"/>
                  </a:cubicBezTo>
                  <a:cubicBezTo>
                    <a:pt x="453866" y="1516856"/>
                    <a:pt x="453866" y="1517809"/>
                    <a:pt x="454819" y="1517809"/>
                  </a:cubicBezTo>
                  <a:cubicBezTo>
                    <a:pt x="452914" y="1518761"/>
                    <a:pt x="452914" y="1518761"/>
                    <a:pt x="452914" y="1518761"/>
                  </a:cubicBezTo>
                  <a:close/>
                  <a:moveTo>
                    <a:pt x="666274" y="511969"/>
                  </a:moveTo>
                  <a:cubicBezTo>
                    <a:pt x="667226" y="511016"/>
                    <a:pt x="667226" y="510064"/>
                    <a:pt x="668179" y="509111"/>
                  </a:cubicBezTo>
                  <a:lnTo>
                    <a:pt x="668179" y="511969"/>
                  </a:lnTo>
                  <a:cubicBezTo>
                    <a:pt x="667226" y="511969"/>
                    <a:pt x="666274" y="511969"/>
                    <a:pt x="666274" y="511969"/>
                  </a:cubicBezTo>
                  <a:close/>
                  <a:moveTo>
                    <a:pt x="657701" y="574834"/>
                  </a:moveTo>
                  <a:cubicBezTo>
                    <a:pt x="658654" y="574834"/>
                    <a:pt x="659606" y="573881"/>
                    <a:pt x="659606" y="572929"/>
                  </a:cubicBezTo>
                  <a:lnTo>
                    <a:pt x="659606" y="575786"/>
                  </a:lnTo>
                  <a:cubicBezTo>
                    <a:pt x="658654" y="575786"/>
                    <a:pt x="658654" y="575786"/>
                    <a:pt x="657701" y="574834"/>
                  </a:cubicBezTo>
                  <a:close/>
                  <a:moveTo>
                    <a:pt x="502444" y="1197769"/>
                  </a:moveTo>
                  <a:cubicBezTo>
                    <a:pt x="504349" y="1198721"/>
                    <a:pt x="505301" y="1198721"/>
                    <a:pt x="507206" y="1198721"/>
                  </a:cubicBezTo>
                  <a:cubicBezTo>
                    <a:pt x="509111" y="1198721"/>
                    <a:pt x="510064" y="1198721"/>
                    <a:pt x="511969" y="1197769"/>
                  </a:cubicBezTo>
                  <a:cubicBezTo>
                    <a:pt x="512921" y="1210151"/>
                    <a:pt x="519589" y="1220629"/>
                    <a:pt x="529114" y="1227296"/>
                  </a:cubicBezTo>
                  <a:cubicBezTo>
                    <a:pt x="528161" y="1228249"/>
                    <a:pt x="527209" y="1229201"/>
                    <a:pt x="526256" y="1230154"/>
                  </a:cubicBezTo>
                  <a:cubicBezTo>
                    <a:pt x="525304" y="1230154"/>
                    <a:pt x="525304" y="1230154"/>
                    <a:pt x="524351" y="1230154"/>
                  </a:cubicBezTo>
                  <a:cubicBezTo>
                    <a:pt x="519589" y="1224439"/>
                    <a:pt x="511969" y="1220629"/>
                    <a:pt x="504349" y="1220629"/>
                  </a:cubicBezTo>
                  <a:cubicBezTo>
                    <a:pt x="504349" y="1220629"/>
                    <a:pt x="504349" y="1220629"/>
                    <a:pt x="503396" y="1220629"/>
                  </a:cubicBezTo>
                  <a:cubicBezTo>
                    <a:pt x="501491" y="1217771"/>
                    <a:pt x="499586" y="1215866"/>
                    <a:pt x="497681" y="1213961"/>
                  </a:cubicBezTo>
                  <a:cubicBezTo>
                    <a:pt x="501491" y="1212056"/>
                    <a:pt x="504349" y="1208246"/>
                    <a:pt x="504349" y="1203484"/>
                  </a:cubicBezTo>
                  <a:cubicBezTo>
                    <a:pt x="504349" y="1201579"/>
                    <a:pt x="503396" y="1199674"/>
                    <a:pt x="502444" y="1197769"/>
                  </a:cubicBezTo>
                  <a:close/>
                  <a:moveTo>
                    <a:pt x="574834" y="1231106"/>
                  </a:moveTo>
                  <a:cubicBezTo>
                    <a:pt x="574834" y="1231106"/>
                    <a:pt x="574834" y="1230154"/>
                    <a:pt x="574834" y="1231106"/>
                  </a:cubicBezTo>
                  <a:cubicBezTo>
                    <a:pt x="576739" y="1229201"/>
                    <a:pt x="578644" y="1228249"/>
                    <a:pt x="579596" y="1226344"/>
                  </a:cubicBezTo>
                  <a:lnTo>
                    <a:pt x="579596" y="1229201"/>
                  </a:lnTo>
                  <a:cubicBezTo>
                    <a:pt x="577691" y="1230154"/>
                    <a:pt x="575786" y="1230154"/>
                    <a:pt x="574834" y="1231106"/>
                  </a:cubicBezTo>
                  <a:close/>
                  <a:moveTo>
                    <a:pt x="516731" y="1371124"/>
                  </a:moveTo>
                  <a:cubicBezTo>
                    <a:pt x="517684" y="1371124"/>
                    <a:pt x="517684" y="1371124"/>
                    <a:pt x="518636" y="1371124"/>
                  </a:cubicBezTo>
                  <a:cubicBezTo>
                    <a:pt x="517684" y="1372076"/>
                    <a:pt x="517684" y="1372076"/>
                    <a:pt x="516731" y="1373029"/>
                  </a:cubicBezTo>
                  <a:cubicBezTo>
                    <a:pt x="516731" y="1372076"/>
                    <a:pt x="516731" y="1371124"/>
                    <a:pt x="516731" y="1371124"/>
                  </a:cubicBezTo>
                  <a:close/>
                  <a:moveTo>
                    <a:pt x="615791" y="838676"/>
                  </a:moveTo>
                  <a:cubicBezTo>
                    <a:pt x="618649" y="842486"/>
                    <a:pt x="622459" y="844391"/>
                    <a:pt x="627221" y="845344"/>
                  </a:cubicBezTo>
                  <a:lnTo>
                    <a:pt x="627221" y="847249"/>
                  </a:lnTo>
                  <a:cubicBezTo>
                    <a:pt x="627221" y="848201"/>
                    <a:pt x="626269" y="848201"/>
                    <a:pt x="626269" y="849154"/>
                  </a:cubicBezTo>
                  <a:cubicBezTo>
                    <a:pt x="624364" y="849154"/>
                    <a:pt x="622459" y="848201"/>
                    <a:pt x="620554" y="848201"/>
                  </a:cubicBezTo>
                  <a:cubicBezTo>
                    <a:pt x="616744" y="848201"/>
                    <a:pt x="613886" y="849154"/>
                    <a:pt x="610076" y="849154"/>
                  </a:cubicBezTo>
                  <a:cubicBezTo>
                    <a:pt x="610076" y="848201"/>
                    <a:pt x="610076" y="847249"/>
                    <a:pt x="610076" y="847249"/>
                  </a:cubicBezTo>
                  <a:cubicBezTo>
                    <a:pt x="610076" y="845344"/>
                    <a:pt x="610076" y="844391"/>
                    <a:pt x="609124" y="842486"/>
                  </a:cubicBezTo>
                  <a:cubicBezTo>
                    <a:pt x="611029" y="842486"/>
                    <a:pt x="613886" y="840581"/>
                    <a:pt x="615791" y="838676"/>
                  </a:cubicBezTo>
                  <a:close/>
                  <a:moveTo>
                    <a:pt x="571024" y="938689"/>
                  </a:moveTo>
                  <a:cubicBezTo>
                    <a:pt x="572929" y="941546"/>
                    <a:pt x="574834" y="942499"/>
                    <a:pt x="577691" y="943451"/>
                  </a:cubicBezTo>
                  <a:cubicBezTo>
                    <a:pt x="576739" y="944404"/>
                    <a:pt x="575786" y="945356"/>
                    <a:pt x="575786" y="946309"/>
                  </a:cubicBezTo>
                  <a:cubicBezTo>
                    <a:pt x="573881" y="943451"/>
                    <a:pt x="571976" y="940594"/>
                    <a:pt x="571024" y="938689"/>
                  </a:cubicBezTo>
                  <a:cubicBezTo>
                    <a:pt x="570071" y="938689"/>
                    <a:pt x="571024" y="938689"/>
                    <a:pt x="571024" y="938689"/>
                  </a:cubicBezTo>
                  <a:close/>
                  <a:moveTo>
                    <a:pt x="552926" y="718661"/>
                  </a:moveTo>
                  <a:cubicBezTo>
                    <a:pt x="558641" y="717709"/>
                    <a:pt x="562451" y="714851"/>
                    <a:pt x="566261" y="710089"/>
                  </a:cubicBezTo>
                  <a:cubicBezTo>
                    <a:pt x="567214" y="710089"/>
                    <a:pt x="567214" y="710089"/>
                    <a:pt x="568166" y="711041"/>
                  </a:cubicBezTo>
                  <a:cubicBezTo>
                    <a:pt x="567214" y="713899"/>
                    <a:pt x="567214" y="716756"/>
                    <a:pt x="567214" y="719614"/>
                  </a:cubicBezTo>
                  <a:cubicBezTo>
                    <a:pt x="567214" y="720566"/>
                    <a:pt x="567214" y="721519"/>
                    <a:pt x="567214" y="723424"/>
                  </a:cubicBezTo>
                  <a:cubicBezTo>
                    <a:pt x="566261" y="723424"/>
                    <a:pt x="565309" y="723424"/>
                    <a:pt x="565309" y="724376"/>
                  </a:cubicBezTo>
                  <a:cubicBezTo>
                    <a:pt x="561499" y="722471"/>
                    <a:pt x="557689" y="720566"/>
                    <a:pt x="552926" y="720566"/>
                  </a:cubicBezTo>
                  <a:cubicBezTo>
                    <a:pt x="552926" y="719614"/>
                    <a:pt x="552926" y="718661"/>
                    <a:pt x="552926" y="718661"/>
                  </a:cubicBezTo>
                  <a:close/>
                  <a:moveTo>
                    <a:pt x="553879" y="816769"/>
                  </a:moveTo>
                  <a:cubicBezTo>
                    <a:pt x="556736" y="812959"/>
                    <a:pt x="558641" y="809149"/>
                    <a:pt x="559594" y="804386"/>
                  </a:cubicBezTo>
                  <a:cubicBezTo>
                    <a:pt x="560546" y="804386"/>
                    <a:pt x="560546" y="804386"/>
                    <a:pt x="561499" y="804386"/>
                  </a:cubicBezTo>
                  <a:cubicBezTo>
                    <a:pt x="563404" y="806291"/>
                    <a:pt x="566261" y="807244"/>
                    <a:pt x="569119" y="808196"/>
                  </a:cubicBezTo>
                  <a:cubicBezTo>
                    <a:pt x="568166" y="810101"/>
                    <a:pt x="568166" y="812006"/>
                    <a:pt x="568166" y="813911"/>
                  </a:cubicBezTo>
                  <a:cubicBezTo>
                    <a:pt x="565309" y="815816"/>
                    <a:pt x="563404" y="818674"/>
                    <a:pt x="563404" y="822484"/>
                  </a:cubicBezTo>
                  <a:cubicBezTo>
                    <a:pt x="563404" y="823436"/>
                    <a:pt x="563404" y="823436"/>
                    <a:pt x="563404" y="824389"/>
                  </a:cubicBezTo>
                  <a:cubicBezTo>
                    <a:pt x="558641" y="824389"/>
                    <a:pt x="553879" y="825341"/>
                    <a:pt x="550069" y="828199"/>
                  </a:cubicBezTo>
                  <a:cubicBezTo>
                    <a:pt x="552926" y="824389"/>
                    <a:pt x="553879" y="820579"/>
                    <a:pt x="553879" y="816769"/>
                  </a:cubicBezTo>
                  <a:close/>
                  <a:moveTo>
                    <a:pt x="547211" y="968216"/>
                  </a:moveTo>
                  <a:cubicBezTo>
                    <a:pt x="547211" y="969169"/>
                    <a:pt x="547211" y="969169"/>
                    <a:pt x="547211" y="970121"/>
                  </a:cubicBezTo>
                  <a:cubicBezTo>
                    <a:pt x="547211" y="972979"/>
                    <a:pt x="550069" y="975836"/>
                    <a:pt x="552926" y="975836"/>
                  </a:cubicBezTo>
                  <a:cubicBezTo>
                    <a:pt x="555784" y="975836"/>
                    <a:pt x="557689" y="973931"/>
                    <a:pt x="558641" y="972026"/>
                  </a:cubicBezTo>
                  <a:cubicBezTo>
                    <a:pt x="558641" y="972026"/>
                    <a:pt x="558641" y="972026"/>
                    <a:pt x="558641" y="972026"/>
                  </a:cubicBezTo>
                  <a:cubicBezTo>
                    <a:pt x="560546" y="972026"/>
                    <a:pt x="561499" y="972026"/>
                    <a:pt x="563404" y="971074"/>
                  </a:cubicBezTo>
                  <a:cubicBezTo>
                    <a:pt x="563404" y="972026"/>
                    <a:pt x="562451" y="972979"/>
                    <a:pt x="562451" y="973931"/>
                  </a:cubicBezTo>
                  <a:cubicBezTo>
                    <a:pt x="562451" y="976789"/>
                    <a:pt x="564356" y="979646"/>
                    <a:pt x="567214" y="980599"/>
                  </a:cubicBezTo>
                  <a:cubicBezTo>
                    <a:pt x="568166" y="984409"/>
                    <a:pt x="569119" y="988219"/>
                    <a:pt x="571024" y="991076"/>
                  </a:cubicBezTo>
                  <a:cubicBezTo>
                    <a:pt x="570071" y="991076"/>
                    <a:pt x="568166" y="992029"/>
                    <a:pt x="567214" y="992029"/>
                  </a:cubicBezTo>
                  <a:cubicBezTo>
                    <a:pt x="565309" y="990124"/>
                    <a:pt x="562451" y="989171"/>
                    <a:pt x="559594" y="989171"/>
                  </a:cubicBezTo>
                  <a:cubicBezTo>
                    <a:pt x="553879" y="989171"/>
                    <a:pt x="550069" y="992981"/>
                    <a:pt x="548164" y="996791"/>
                  </a:cubicBezTo>
                  <a:cubicBezTo>
                    <a:pt x="547211" y="997744"/>
                    <a:pt x="546259" y="999649"/>
                    <a:pt x="545306" y="1001554"/>
                  </a:cubicBezTo>
                  <a:cubicBezTo>
                    <a:pt x="543401" y="998696"/>
                    <a:pt x="539591" y="995839"/>
                    <a:pt x="536734" y="994886"/>
                  </a:cubicBezTo>
                  <a:cubicBezTo>
                    <a:pt x="536734" y="993934"/>
                    <a:pt x="537686" y="992981"/>
                    <a:pt x="537686" y="992029"/>
                  </a:cubicBezTo>
                  <a:cubicBezTo>
                    <a:pt x="537686" y="988219"/>
                    <a:pt x="534829" y="985361"/>
                    <a:pt x="531019" y="985361"/>
                  </a:cubicBezTo>
                  <a:cubicBezTo>
                    <a:pt x="527209" y="985361"/>
                    <a:pt x="524351" y="988219"/>
                    <a:pt x="524351" y="992029"/>
                  </a:cubicBezTo>
                  <a:cubicBezTo>
                    <a:pt x="524351" y="992981"/>
                    <a:pt x="524351" y="992981"/>
                    <a:pt x="524351" y="993934"/>
                  </a:cubicBezTo>
                  <a:cubicBezTo>
                    <a:pt x="518636" y="995839"/>
                    <a:pt x="513874" y="999649"/>
                    <a:pt x="511016" y="1004411"/>
                  </a:cubicBezTo>
                  <a:cubicBezTo>
                    <a:pt x="509111" y="1002506"/>
                    <a:pt x="507206" y="1000601"/>
                    <a:pt x="504349" y="1000601"/>
                  </a:cubicBezTo>
                  <a:cubicBezTo>
                    <a:pt x="504349" y="1000601"/>
                    <a:pt x="504349" y="1000601"/>
                    <a:pt x="503396" y="1000601"/>
                  </a:cubicBezTo>
                  <a:cubicBezTo>
                    <a:pt x="503396" y="998696"/>
                    <a:pt x="502444" y="996791"/>
                    <a:pt x="501491" y="995839"/>
                  </a:cubicBezTo>
                  <a:cubicBezTo>
                    <a:pt x="501491" y="995839"/>
                    <a:pt x="501491" y="995839"/>
                    <a:pt x="502444" y="995839"/>
                  </a:cubicBezTo>
                  <a:cubicBezTo>
                    <a:pt x="514826" y="995839"/>
                    <a:pt x="524351" y="986314"/>
                    <a:pt x="524351" y="973931"/>
                  </a:cubicBezTo>
                  <a:cubicBezTo>
                    <a:pt x="524351" y="973931"/>
                    <a:pt x="524351" y="972979"/>
                    <a:pt x="524351" y="972979"/>
                  </a:cubicBezTo>
                  <a:cubicBezTo>
                    <a:pt x="525304" y="973931"/>
                    <a:pt x="527209" y="973931"/>
                    <a:pt x="529114" y="973931"/>
                  </a:cubicBezTo>
                  <a:cubicBezTo>
                    <a:pt x="535781" y="973931"/>
                    <a:pt x="541496" y="968216"/>
                    <a:pt x="541496" y="961549"/>
                  </a:cubicBezTo>
                  <a:cubicBezTo>
                    <a:pt x="541496" y="954881"/>
                    <a:pt x="535781" y="949166"/>
                    <a:pt x="529114" y="949166"/>
                  </a:cubicBezTo>
                  <a:cubicBezTo>
                    <a:pt x="525304" y="949166"/>
                    <a:pt x="521494" y="951071"/>
                    <a:pt x="519589" y="954881"/>
                  </a:cubicBezTo>
                  <a:cubicBezTo>
                    <a:pt x="519589" y="953929"/>
                    <a:pt x="520541" y="952024"/>
                    <a:pt x="520541" y="951071"/>
                  </a:cubicBezTo>
                  <a:cubicBezTo>
                    <a:pt x="520541" y="940594"/>
                    <a:pt x="511969" y="931069"/>
                    <a:pt x="500539" y="931069"/>
                  </a:cubicBezTo>
                  <a:cubicBezTo>
                    <a:pt x="497681" y="931069"/>
                    <a:pt x="495776" y="932021"/>
                    <a:pt x="492919" y="932974"/>
                  </a:cubicBezTo>
                  <a:cubicBezTo>
                    <a:pt x="491966" y="929164"/>
                    <a:pt x="488156" y="926306"/>
                    <a:pt x="484346" y="925354"/>
                  </a:cubicBezTo>
                  <a:cubicBezTo>
                    <a:pt x="485299" y="923449"/>
                    <a:pt x="486251" y="920591"/>
                    <a:pt x="486251" y="917734"/>
                  </a:cubicBezTo>
                  <a:cubicBezTo>
                    <a:pt x="486251" y="915829"/>
                    <a:pt x="486251" y="914876"/>
                    <a:pt x="485299" y="912971"/>
                  </a:cubicBezTo>
                  <a:cubicBezTo>
                    <a:pt x="487204" y="911066"/>
                    <a:pt x="488156" y="909161"/>
                    <a:pt x="488156" y="906304"/>
                  </a:cubicBezTo>
                  <a:cubicBezTo>
                    <a:pt x="488156" y="904399"/>
                    <a:pt x="487204" y="903446"/>
                    <a:pt x="486251" y="901541"/>
                  </a:cubicBezTo>
                  <a:cubicBezTo>
                    <a:pt x="489109" y="899636"/>
                    <a:pt x="491014" y="896779"/>
                    <a:pt x="492919" y="893921"/>
                  </a:cubicBezTo>
                  <a:cubicBezTo>
                    <a:pt x="495776" y="899636"/>
                    <a:pt x="500539" y="904399"/>
                    <a:pt x="505301" y="907256"/>
                  </a:cubicBezTo>
                  <a:cubicBezTo>
                    <a:pt x="505301" y="907256"/>
                    <a:pt x="505301" y="907256"/>
                    <a:pt x="505301" y="907256"/>
                  </a:cubicBezTo>
                  <a:cubicBezTo>
                    <a:pt x="505301" y="921544"/>
                    <a:pt x="512921" y="934879"/>
                    <a:pt x="525304" y="941546"/>
                  </a:cubicBezTo>
                  <a:cubicBezTo>
                    <a:pt x="528161" y="945356"/>
                    <a:pt x="532924" y="947261"/>
                    <a:pt x="537686" y="947261"/>
                  </a:cubicBezTo>
                  <a:cubicBezTo>
                    <a:pt x="537686" y="947261"/>
                    <a:pt x="538639" y="947261"/>
                    <a:pt x="538639" y="947261"/>
                  </a:cubicBezTo>
                  <a:cubicBezTo>
                    <a:pt x="538639" y="947261"/>
                    <a:pt x="539591" y="947261"/>
                    <a:pt x="539591" y="948214"/>
                  </a:cubicBezTo>
                  <a:cubicBezTo>
                    <a:pt x="539591" y="949166"/>
                    <a:pt x="539591" y="951071"/>
                    <a:pt x="539591" y="952024"/>
                  </a:cubicBezTo>
                  <a:cubicBezTo>
                    <a:pt x="539591" y="959644"/>
                    <a:pt x="542449" y="964406"/>
                    <a:pt x="547211" y="968216"/>
                  </a:cubicBezTo>
                  <a:close/>
                  <a:moveTo>
                    <a:pt x="549116" y="1032986"/>
                  </a:moveTo>
                  <a:cubicBezTo>
                    <a:pt x="543401" y="1036796"/>
                    <a:pt x="539591" y="1041559"/>
                    <a:pt x="536734" y="1048226"/>
                  </a:cubicBezTo>
                  <a:cubicBezTo>
                    <a:pt x="535781" y="1048226"/>
                    <a:pt x="534829" y="1048226"/>
                    <a:pt x="532924" y="1048226"/>
                  </a:cubicBezTo>
                  <a:cubicBezTo>
                    <a:pt x="531971" y="1048226"/>
                    <a:pt x="531971" y="1048226"/>
                    <a:pt x="531019" y="1048226"/>
                  </a:cubicBezTo>
                  <a:cubicBezTo>
                    <a:pt x="531019" y="1048226"/>
                    <a:pt x="531019" y="1048226"/>
                    <a:pt x="531019" y="1047274"/>
                  </a:cubicBezTo>
                  <a:cubicBezTo>
                    <a:pt x="533876" y="1044416"/>
                    <a:pt x="535781" y="1041559"/>
                    <a:pt x="535781" y="1036796"/>
                  </a:cubicBezTo>
                  <a:cubicBezTo>
                    <a:pt x="535781" y="1035844"/>
                    <a:pt x="535781" y="1034891"/>
                    <a:pt x="534829" y="1032986"/>
                  </a:cubicBezTo>
                  <a:cubicBezTo>
                    <a:pt x="540544" y="1031081"/>
                    <a:pt x="545306" y="1025366"/>
                    <a:pt x="547211" y="1018699"/>
                  </a:cubicBezTo>
                  <a:cubicBezTo>
                    <a:pt x="547211" y="1018699"/>
                    <a:pt x="548164" y="1019651"/>
                    <a:pt x="548164" y="1019651"/>
                  </a:cubicBezTo>
                  <a:cubicBezTo>
                    <a:pt x="547211" y="1021556"/>
                    <a:pt x="547211" y="1024414"/>
                    <a:pt x="547211" y="1026319"/>
                  </a:cubicBezTo>
                  <a:cubicBezTo>
                    <a:pt x="548164" y="1029176"/>
                    <a:pt x="548164" y="1031081"/>
                    <a:pt x="549116" y="1032986"/>
                  </a:cubicBezTo>
                  <a:close/>
                  <a:moveTo>
                    <a:pt x="506254" y="814864"/>
                  </a:moveTo>
                  <a:cubicBezTo>
                    <a:pt x="503396" y="813911"/>
                    <a:pt x="500539" y="812959"/>
                    <a:pt x="497681" y="812959"/>
                  </a:cubicBezTo>
                  <a:cubicBezTo>
                    <a:pt x="497681" y="812959"/>
                    <a:pt x="497681" y="812959"/>
                    <a:pt x="497681" y="812959"/>
                  </a:cubicBezTo>
                  <a:cubicBezTo>
                    <a:pt x="501491" y="812006"/>
                    <a:pt x="504349" y="809149"/>
                    <a:pt x="507206" y="806291"/>
                  </a:cubicBezTo>
                  <a:cubicBezTo>
                    <a:pt x="508159" y="806291"/>
                    <a:pt x="508159" y="805339"/>
                    <a:pt x="509111" y="805339"/>
                  </a:cubicBezTo>
                  <a:cubicBezTo>
                    <a:pt x="509111" y="805339"/>
                    <a:pt x="509111" y="805339"/>
                    <a:pt x="509111" y="806291"/>
                  </a:cubicBezTo>
                  <a:cubicBezTo>
                    <a:pt x="507206" y="808196"/>
                    <a:pt x="506254" y="810101"/>
                    <a:pt x="506254" y="812959"/>
                  </a:cubicBezTo>
                  <a:cubicBezTo>
                    <a:pt x="506254" y="812959"/>
                    <a:pt x="506254" y="813911"/>
                    <a:pt x="506254" y="814864"/>
                  </a:cubicBezTo>
                  <a:close/>
                  <a:moveTo>
                    <a:pt x="521494" y="822484"/>
                  </a:moveTo>
                  <a:cubicBezTo>
                    <a:pt x="524351" y="828199"/>
                    <a:pt x="530066" y="832961"/>
                    <a:pt x="536734" y="832961"/>
                  </a:cubicBezTo>
                  <a:cubicBezTo>
                    <a:pt x="538639" y="832961"/>
                    <a:pt x="541496" y="832961"/>
                    <a:pt x="543401" y="832009"/>
                  </a:cubicBezTo>
                  <a:cubicBezTo>
                    <a:pt x="540544" y="834866"/>
                    <a:pt x="538639" y="838676"/>
                    <a:pt x="536734" y="842486"/>
                  </a:cubicBezTo>
                  <a:cubicBezTo>
                    <a:pt x="535781" y="842486"/>
                    <a:pt x="534829" y="842486"/>
                    <a:pt x="533876" y="842486"/>
                  </a:cubicBezTo>
                  <a:cubicBezTo>
                    <a:pt x="526256" y="842486"/>
                    <a:pt x="519589" y="848201"/>
                    <a:pt x="517684" y="854869"/>
                  </a:cubicBezTo>
                  <a:cubicBezTo>
                    <a:pt x="517684" y="854869"/>
                    <a:pt x="517684" y="854869"/>
                    <a:pt x="517684" y="854869"/>
                  </a:cubicBezTo>
                  <a:cubicBezTo>
                    <a:pt x="516731" y="854869"/>
                    <a:pt x="516731" y="854869"/>
                    <a:pt x="515779" y="854869"/>
                  </a:cubicBezTo>
                  <a:cubicBezTo>
                    <a:pt x="519589" y="850106"/>
                    <a:pt x="522446" y="844391"/>
                    <a:pt x="522446" y="838676"/>
                  </a:cubicBezTo>
                  <a:cubicBezTo>
                    <a:pt x="522446" y="832009"/>
                    <a:pt x="519589" y="825341"/>
                    <a:pt x="514826" y="820579"/>
                  </a:cubicBezTo>
                  <a:cubicBezTo>
                    <a:pt x="515779" y="820579"/>
                    <a:pt x="516731" y="820579"/>
                    <a:pt x="516731" y="819626"/>
                  </a:cubicBezTo>
                  <a:cubicBezTo>
                    <a:pt x="518636" y="820579"/>
                    <a:pt x="519589" y="821531"/>
                    <a:pt x="521494" y="822484"/>
                  </a:cubicBezTo>
                  <a:close/>
                  <a:moveTo>
                    <a:pt x="487204" y="723424"/>
                  </a:moveTo>
                  <a:cubicBezTo>
                    <a:pt x="488156" y="725329"/>
                    <a:pt x="489109" y="726281"/>
                    <a:pt x="490061" y="728186"/>
                  </a:cubicBezTo>
                  <a:cubicBezTo>
                    <a:pt x="489109" y="729139"/>
                    <a:pt x="487204" y="730091"/>
                    <a:pt x="486251" y="731996"/>
                  </a:cubicBezTo>
                  <a:cubicBezTo>
                    <a:pt x="487204" y="729139"/>
                    <a:pt x="487204" y="727234"/>
                    <a:pt x="487204" y="723424"/>
                  </a:cubicBezTo>
                  <a:cubicBezTo>
                    <a:pt x="487204" y="724376"/>
                    <a:pt x="487204" y="723424"/>
                    <a:pt x="487204" y="723424"/>
                  </a:cubicBezTo>
                  <a:close/>
                  <a:moveTo>
                    <a:pt x="362426" y="708184"/>
                  </a:moveTo>
                  <a:cubicBezTo>
                    <a:pt x="370999" y="708184"/>
                    <a:pt x="377666" y="703421"/>
                    <a:pt x="380524" y="695801"/>
                  </a:cubicBezTo>
                  <a:cubicBezTo>
                    <a:pt x="381476" y="695801"/>
                    <a:pt x="382429" y="694849"/>
                    <a:pt x="383381" y="694849"/>
                  </a:cubicBezTo>
                  <a:cubicBezTo>
                    <a:pt x="385286" y="699611"/>
                    <a:pt x="389096" y="702469"/>
                    <a:pt x="392906" y="705326"/>
                  </a:cubicBezTo>
                  <a:cubicBezTo>
                    <a:pt x="383381" y="710089"/>
                    <a:pt x="376714" y="716756"/>
                    <a:pt x="371951" y="726281"/>
                  </a:cubicBezTo>
                  <a:cubicBezTo>
                    <a:pt x="370999" y="718661"/>
                    <a:pt x="366236" y="711994"/>
                    <a:pt x="360521" y="708184"/>
                  </a:cubicBezTo>
                  <a:cubicBezTo>
                    <a:pt x="361474" y="708184"/>
                    <a:pt x="361474" y="708184"/>
                    <a:pt x="362426" y="708184"/>
                  </a:cubicBezTo>
                  <a:close/>
                  <a:moveTo>
                    <a:pt x="453866" y="781526"/>
                  </a:moveTo>
                  <a:cubicBezTo>
                    <a:pt x="448151" y="781526"/>
                    <a:pt x="443389" y="786289"/>
                    <a:pt x="443389" y="791051"/>
                  </a:cubicBezTo>
                  <a:cubicBezTo>
                    <a:pt x="443389" y="795814"/>
                    <a:pt x="446246" y="798671"/>
                    <a:pt x="450056" y="800576"/>
                  </a:cubicBezTo>
                  <a:cubicBezTo>
                    <a:pt x="445294" y="802481"/>
                    <a:pt x="441484" y="805339"/>
                    <a:pt x="438626" y="809149"/>
                  </a:cubicBezTo>
                  <a:cubicBezTo>
                    <a:pt x="428149" y="810101"/>
                    <a:pt x="419576" y="818674"/>
                    <a:pt x="419576" y="830104"/>
                  </a:cubicBezTo>
                  <a:cubicBezTo>
                    <a:pt x="419576" y="835819"/>
                    <a:pt x="421481" y="840581"/>
                    <a:pt x="425291" y="844391"/>
                  </a:cubicBezTo>
                  <a:cubicBezTo>
                    <a:pt x="424339" y="845344"/>
                    <a:pt x="424339" y="845344"/>
                    <a:pt x="423386" y="846296"/>
                  </a:cubicBezTo>
                  <a:cubicBezTo>
                    <a:pt x="418624" y="839629"/>
                    <a:pt x="411956" y="833914"/>
                    <a:pt x="404336" y="832009"/>
                  </a:cubicBezTo>
                  <a:cubicBezTo>
                    <a:pt x="401479" y="830104"/>
                    <a:pt x="398621" y="828199"/>
                    <a:pt x="394811" y="828199"/>
                  </a:cubicBezTo>
                  <a:cubicBezTo>
                    <a:pt x="391954" y="828199"/>
                    <a:pt x="389096" y="829151"/>
                    <a:pt x="386239" y="831056"/>
                  </a:cubicBezTo>
                  <a:cubicBezTo>
                    <a:pt x="378619" y="832961"/>
                    <a:pt x="372904" y="836771"/>
                    <a:pt x="368141" y="842486"/>
                  </a:cubicBezTo>
                  <a:cubicBezTo>
                    <a:pt x="367189" y="840581"/>
                    <a:pt x="365284" y="838676"/>
                    <a:pt x="363379" y="837724"/>
                  </a:cubicBezTo>
                  <a:cubicBezTo>
                    <a:pt x="362426" y="832961"/>
                    <a:pt x="360521" y="829151"/>
                    <a:pt x="357664" y="826294"/>
                  </a:cubicBezTo>
                  <a:cubicBezTo>
                    <a:pt x="365284" y="822484"/>
                    <a:pt x="370046" y="815816"/>
                    <a:pt x="370046" y="807244"/>
                  </a:cubicBezTo>
                  <a:cubicBezTo>
                    <a:pt x="370999" y="807244"/>
                    <a:pt x="371951" y="807244"/>
                    <a:pt x="372904" y="807244"/>
                  </a:cubicBezTo>
                  <a:cubicBezTo>
                    <a:pt x="378619" y="807244"/>
                    <a:pt x="383381" y="806291"/>
                    <a:pt x="388144" y="803434"/>
                  </a:cubicBezTo>
                  <a:cubicBezTo>
                    <a:pt x="386239" y="805339"/>
                    <a:pt x="385286" y="808196"/>
                    <a:pt x="385286" y="811054"/>
                  </a:cubicBezTo>
                  <a:cubicBezTo>
                    <a:pt x="385286" y="817721"/>
                    <a:pt x="391001" y="823436"/>
                    <a:pt x="397669" y="823436"/>
                  </a:cubicBezTo>
                  <a:cubicBezTo>
                    <a:pt x="404336" y="823436"/>
                    <a:pt x="410051" y="817721"/>
                    <a:pt x="410051" y="811054"/>
                  </a:cubicBezTo>
                  <a:cubicBezTo>
                    <a:pt x="410051" y="804386"/>
                    <a:pt x="404336" y="798671"/>
                    <a:pt x="397669" y="798671"/>
                  </a:cubicBezTo>
                  <a:cubicBezTo>
                    <a:pt x="396716" y="798671"/>
                    <a:pt x="395764" y="798671"/>
                    <a:pt x="394811" y="799624"/>
                  </a:cubicBezTo>
                  <a:cubicBezTo>
                    <a:pt x="395764" y="798671"/>
                    <a:pt x="396716" y="797719"/>
                    <a:pt x="398621" y="795814"/>
                  </a:cubicBezTo>
                  <a:cubicBezTo>
                    <a:pt x="406241" y="795814"/>
                    <a:pt x="412909" y="792004"/>
                    <a:pt x="416719" y="787241"/>
                  </a:cubicBezTo>
                  <a:cubicBezTo>
                    <a:pt x="419576" y="788194"/>
                    <a:pt x="421481" y="788194"/>
                    <a:pt x="424339" y="788194"/>
                  </a:cubicBezTo>
                  <a:cubicBezTo>
                    <a:pt x="441484" y="788194"/>
                    <a:pt x="454819" y="775811"/>
                    <a:pt x="456724" y="759619"/>
                  </a:cubicBezTo>
                  <a:cubicBezTo>
                    <a:pt x="457676" y="759619"/>
                    <a:pt x="459581" y="759619"/>
                    <a:pt x="460534" y="759619"/>
                  </a:cubicBezTo>
                  <a:cubicBezTo>
                    <a:pt x="471011" y="759619"/>
                    <a:pt x="479584" y="752951"/>
                    <a:pt x="482441" y="743426"/>
                  </a:cubicBezTo>
                  <a:cubicBezTo>
                    <a:pt x="483394" y="751999"/>
                    <a:pt x="490061" y="757714"/>
                    <a:pt x="498634" y="757714"/>
                  </a:cubicBezTo>
                  <a:cubicBezTo>
                    <a:pt x="507206" y="757714"/>
                    <a:pt x="513874" y="751046"/>
                    <a:pt x="514826" y="742474"/>
                  </a:cubicBezTo>
                  <a:cubicBezTo>
                    <a:pt x="514826" y="742474"/>
                    <a:pt x="515779" y="742474"/>
                    <a:pt x="515779" y="742474"/>
                  </a:cubicBezTo>
                  <a:cubicBezTo>
                    <a:pt x="514826" y="745331"/>
                    <a:pt x="513874" y="749141"/>
                    <a:pt x="513874" y="751999"/>
                  </a:cubicBezTo>
                  <a:cubicBezTo>
                    <a:pt x="513874" y="752951"/>
                    <a:pt x="513874" y="753904"/>
                    <a:pt x="513874" y="755809"/>
                  </a:cubicBezTo>
                  <a:cubicBezTo>
                    <a:pt x="511016" y="759619"/>
                    <a:pt x="509111" y="763429"/>
                    <a:pt x="509111" y="768191"/>
                  </a:cubicBezTo>
                  <a:cubicBezTo>
                    <a:pt x="509111" y="773906"/>
                    <a:pt x="511016" y="778669"/>
                    <a:pt x="514826" y="781526"/>
                  </a:cubicBezTo>
                  <a:cubicBezTo>
                    <a:pt x="512921" y="783431"/>
                    <a:pt x="511016" y="785336"/>
                    <a:pt x="510064" y="788194"/>
                  </a:cubicBezTo>
                  <a:cubicBezTo>
                    <a:pt x="508159" y="785336"/>
                    <a:pt x="505301" y="783431"/>
                    <a:pt x="501491" y="783431"/>
                  </a:cubicBezTo>
                  <a:cubicBezTo>
                    <a:pt x="498634" y="781526"/>
                    <a:pt x="495776" y="780574"/>
                    <a:pt x="491966" y="780574"/>
                  </a:cubicBezTo>
                  <a:cubicBezTo>
                    <a:pt x="491014" y="780574"/>
                    <a:pt x="490061" y="780574"/>
                    <a:pt x="490061" y="780574"/>
                  </a:cubicBezTo>
                  <a:cubicBezTo>
                    <a:pt x="490061" y="780574"/>
                    <a:pt x="490061" y="779621"/>
                    <a:pt x="490061" y="779621"/>
                  </a:cubicBezTo>
                  <a:cubicBezTo>
                    <a:pt x="490061" y="772954"/>
                    <a:pt x="484346" y="767239"/>
                    <a:pt x="477679" y="767239"/>
                  </a:cubicBezTo>
                  <a:cubicBezTo>
                    <a:pt x="471011" y="767239"/>
                    <a:pt x="465296" y="772954"/>
                    <a:pt x="465296" y="779621"/>
                  </a:cubicBezTo>
                  <a:cubicBezTo>
                    <a:pt x="465296" y="784384"/>
                    <a:pt x="468154" y="787241"/>
                    <a:pt x="471011" y="790099"/>
                  </a:cubicBezTo>
                  <a:cubicBezTo>
                    <a:pt x="465296" y="792004"/>
                    <a:pt x="461486" y="794861"/>
                    <a:pt x="458629" y="799624"/>
                  </a:cubicBezTo>
                  <a:cubicBezTo>
                    <a:pt x="458629" y="799624"/>
                    <a:pt x="457676" y="799624"/>
                    <a:pt x="457676" y="799624"/>
                  </a:cubicBezTo>
                  <a:cubicBezTo>
                    <a:pt x="460534" y="797719"/>
                    <a:pt x="462439" y="794861"/>
                    <a:pt x="462439" y="791051"/>
                  </a:cubicBezTo>
                  <a:cubicBezTo>
                    <a:pt x="463391" y="786289"/>
                    <a:pt x="459581" y="781526"/>
                    <a:pt x="453866" y="781526"/>
                  </a:cubicBezTo>
                  <a:close/>
                  <a:moveTo>
                    <a:pt x="481489" y="946309"/>
                  </a:moveTo>
                  <a:cubicBezTo>
                    <a:pt x="480536" y="948214"/>
                    <a:pt x="480536" y="950119"/>
                    <a:pt x="480536" y="951071"/>
                  </a:cubicBezTo>
                  <a:cubicBezTo>
                    <a:pt x="478631" y="945356"/>
                    <a:pt x="474821" y="940594"/>
                    <a:pt x="470059" y="936784"/>
                  </a:cubicBezTo>
                  <a:cubicBezTo>
                    <a:pt x="471011" y="936784"/>
                    <a:pt x="472916" y="935831"/>
                    <a:pt x="473869" y="935831"/>
                  </a:cubicBezTo>
                  <a:cubicBezTo>
                    <a:pt x="473869" y="935831"/>
                    <a:pt x="473869" y="935831"/>
                    <a:pt x="473869" y="935831"/>
                  </a:cubicBezTo>
                  <a:cubicBezTo>
                    <a:pt x="472916" y="941546"/>
                    <a:pt x="476726" y="945356"/>
                    <a:pt x="481489" y="946309"/>
                  </a:cubicBezTo>
                  <a:close/>
                  <a:moveTo>
                    <a:pt x="345281" y="1095851"/>
                  </a:move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lose/>
                  <a:moveTo>
                    <a:pt x="423386" y="1187291"/>
                  </a:moveTo>
                  <a:cubicBezTo>
                    <a:pt x="422434" y="1187291"/>
                    <a:pt x="421481" y="1187291"/>
                    <a:pt x="421481" y="1188244"/>
                  </a:cubicBezTo>
                  <a:cubicBezTo>
                    <a:pt x="422434" y="1186339"/>
                    <a:pt x="423386" y="1183481"/>
                    <a:pt x="423386" y="1181576"/>
                  </a:cubicBezTo>
                  <a:cubicBezTo>
                    <a:pt x="424339" y="1181576"/>
                    <a:pt x="425291" y="1182529"/>
                    <a:pt x="426244" y="1182529"/>
                  </a:cubicBezTo>
                  <a:cubicBezTo>
                    <a:pt x="427196" y="1183481"/>
                    <a:pt x="428149" y="1184434"/>
                    <a:pt x="430054" y="1185386"/>
                  </a:cubicBezTo>
                  <a:cubicBezTo>
                    <a:pt x="427196" y="1185386"/>
                    <a:pt x="425291" y="1186339"/>
                    <a:pt x="423386" y="1187291"/>
                  </a:cubicBezTo>
                  <a:close/>
                  <a:moveTo>
                    <a:pt x="432911" y="1183481"/>
                  </a:moveTo>
                  <a:cubicBezTo>
                    <a:pt x="432911" y="1183481"/>
                    <a:pt x="432911" y="1183481"/>
                    <a:pt x="432911" y="1183481"/>
                  </a:cubicBezTo>
                  <a:cubicBezTo>
                    <a:pt x="433864" y="1183481"/>
                    <a:pt x="433864" y="1183481"/>
                    <a:pt x="432911" y="1183481"/>
                  </a:cubicBezTo>
                  <a:cubicBezTo>
                    <a:pt x="433864" y="1183481"/>
                    <a:pt x="432911" y="1183481"/>
                    <a:pt x="432911" y="1183481"/>
                  </a:cubicBezTo>
                  <a:close/>
                  <a:moveTo>
                    <a:pt x="455771" y="1106329"/>
                  </a:moveTo>
                  <a:cubicBezTo>
                    <a:pt x="450056" y="1108234"/>
                    <a:pt x="445294" y="1112044"/>
                    <a:pt x="443389" y="1117759"/>
                  </a:cubicBezTo>
                  <a:cubicBezTo>
                    <a:pt x="440531" y="1116806"/>
                    <a:pt x="437674" y="1115854"/>
                    <a:pt x="433864" y="1115854"/>
                  </a:cubicBezTo>
                  <a:cubicBezTo>
                    <a:pt x="415766" y="1115854"/>
                    <a:pt x="400526" y="1131094"/>
                    <a:pt x="400526" y="1149191"/>
                  </a:cubicBezTo>
                  <a:cubicBezTo>
                    <a:pt x="400526" y="1153954"/>
                    <a:pt x="401479" y="1158716"/>
                    <a:pt x="403384" y="1162526"/>
                  </a:cubicBezTo>
                  <a:cubicBezTo>
                    <a:pt x="393859" y="1163479"/>
                    <a:pt x="387191" y="1171099"/>
                    <a:pt x="387191" y="1179671"/>
                  </a:cubicBezTo>
                  <a:cubicBezTo>
                    <a:pt x="387191" y="1185386"/>
                    <a:pt x="390049" y="1191101"/>
                    <a:pt x="394811" y="1193959"/>
                  </a:cubicBezTo>
                  <a:cubicBezTo>
                    <a:pt x="391001" y="1196816"/>
                    <a:pt x="389096" y="1201579"/>
                    <a:pt x="389096" y="1206341"/>
                  </a:cubicBezTo>
                  <a:cubicBezTo>
                    <a:pt x="389096" y="1213009"/>
                    <a:pt x="392906" y="1218724"/>
                    <a:pt x="399574" y="1221581"/>
                  </a:cubicBezTo>
                  <a:cubicBezTo>
                    <a:pt x="400526" y="1226344"/>
                    <a:pt x="404336" y="1230154"/>
                    <a:pt x="409099" y="1231106"/>
                  </a:cubicBezTo>
                  <a:cubicBezTo>
                    <a:pt x="401479" y="1234916"/>
                    <a:pt x="394811" y="1241584"/>
                    <a:pt x="392906" y="1250156"/>
                  </a:cubicBezTo>
                  <a:cubicBezTo>
                    <a:pt x="391954" y="1250156"/>
                    <a:pt x="391001" y="1250156"/>
                    <a:pt x="390049" y="1251109"/>
                  </a:cubicBezTo>
                  <a:cubicBezTo>
                    <a:pt x="390049" y="1249204"/>
                    <a:pt x="389096" y="1247299"/>
                    <a:pt x="388144" y="1245394"/>
                  </a:cubicBezTo>
                  <a:cubicBezTo>
                    <a:pt x="389096" y="1244441"/>
                    <a:pt x="389096" y="1243489"/>
                    <a:pt x="390049" y="1241584"/>
                  </a:cubicBezTo>
                  <a:cubicBezTo>
                    <a:pt x="393859" y="1239679"/>
                    <a:pt x="396716" y="1234916"/>
                    <a:pt x="396716" y="1230154"/>
                  </a:cubicBezTo>
                  <a:cubicBezTo>
                    <a:pt x="396716" y="1224439"/>
                    <a:pt x="392906" y="1219676"/>
                    <a:pt x="388144" y="1217771"/>
                  </a:cubicBezTo>
                  <a:cubicBezTo>
                    <a:pt x="386239" y="1213961"/>
                    <a:pt x="382429" y="1210151"/>
                    <a:pt x="378619" y="1207294"/>
                  </a:cubicBezTo>
                  <a:cubicBezTo>
                    <a:pt x="374809" y="1202531"/>
                    <a:pt x="369094" y="1199674"/>
                    <a:pt x="362426" y="1199674"/>
                  </a:cubicBezTo>
                  <a:cubicBezTo>
                    <a:pt x="353854" y="1199674"/>
                    <a:pt x="346234" y="1204436"/>
                    <a:pt x="343376" y="1212056"/>
                  </a:cubicBezTo>
                  <a:cubicBezTo>
                    <a:pt x="342424" y="1213961"/>
                    <a:pt x="340519" y="1214914"/>
                    <a:pt x="339566" y="1216819"/>
                  </a:cubicBezTo>
                  <a:cubicBezTo>
                    <a:pt x="329089" y="1216819"/>
                    <a:pt x="319564" y="1224439"/>
                    <a:pt x="316706" y="1233964"/>
                  </a:cubicBezTo>
                  <a:cubicBezTo>
                    <a:pt x="316706" y="1233011"/>
                    <a:pt x="316706" y="1232059"/>
                    <a:pt x="315754" y="1231106"/>
                  </a:cubicBezTo>
                  <a:cubicBezTo>
                    <a:pt x="315754" y="1230154"/>
                    <a:pt x="315754" y="1230154"/>
                    <a:pt x="315754" y="1229201"/>
                  </a:cubicBezTo>
                  <a:cubicBezTo>
                    <a:pt x="315754" y="1223486"/>
                    <a:pt x="313849" y="1217771"/>
                    <a:pt x="310991" y="1213961"/>
                  </a:cubicBezTo>
                  <a:cubicBezTo>
                    <a:pt x="322421" y="1210151"/>
                    <a:pt x="331946" y="1199674"/>
                    <a:pt x="331946" y="1186339"/>
                  </a:cubicBezTo>
                  <a:cubicBezTo>
                    <a:pt x="331946" y="1174909"/>
                    <a:pt x="325279" y="1166336"/>
                    <a:pt x="316706" y="1161574"/>
                  </a:cubicBezTo>
                  <a:cubicBezTo>
                    <a:pt x="316706" y="1161574"/>
                    <a:pt x="316706" y="1160621"/>
                    <a:pt x="316706" y="1160621"/>
                  </a:cubicBezTo>
                  <a:cubicBezTo>
                    <a:pt x="318611" y="1159669"/>
                    <a:pt x="319564" y="1158716"/>
                    <a:pt x="320516" y="1156811"/>
                  </a:cubicBezTo>
                  <a:cubicBezTo>
                    <a:pt x="321469" y="1156811"/>
                    <a:pt x="322421" y="1157764"/>
                    <a:pt x="323374" y="1157764"/>
                  </a:cubicBezTo>
                  <a:cubicBezTo>
                    <a:pt x="322421" y="1158716"/>
                    <a:pt x="322421" y="1159669"/>
                    <a:pt x="322421" y="1160621"/>
                  </a:cubicBezTo>
                  <a:cubicBezTo>
                    <a:pt x="322421" y="1163479"/>
                    <a:pt x="325279" y="1166336"/>
                    <a:pt x="328136" y="1166336"/>
                  </a:cubicBezTo>
                  <a:cubicBezTo>
                    <a:pt x="329089" y="1166336"/>
                    <a:pt x="330041" y="1166336"/>
                    <a:pt x="330041" y="1166336"/>
                  </a:cubicBezTo>
                  <a:cubicBezTo>
                    <a:pt x="331946" y="1167289"/>
                    <a:pt x="333851" y="1168241"/>
                    <a:pt x="335756" y="1168241"/>
                  </a:cubicBezTo>
                  <a:cubicBezTo>
                    <a:pt x="341471" y="1168241"/>
                    <a:pt x="346234" y="1163479"/>
                    <a:pt x="346234" y="1157764"/>
                  </a:cubicBezTo>
                  <a:cubicBezTo>
                    <a:pt x="346234" y="1156811"/>
                    <a:pt x="346234" y="1154906"/>
                    <a:pt x="345281" y="1153954"/>
                  </a:cubicBezTo>
                  <a:cubicBezTo>
                    <a:pt x="348139" y="1152049"/>
                    <a:pt x="350996" y="1149191"/>
                    <a:pt x="353854" y="1146334"/>
                  </a:cubicBezTo>
                  <a:cubicBezTo>
                    <a:pt x="356711" y="1149191"/>
                    <a:pt x="361474" y="1151096"/>
                    <a:pt x="366236" y="1151096"/>
                  </a:cubicBezTo>
                  <a:cubicBezTo>
                    <a:pt x="373856" y="1151096"/>
                    <a:pt x="380524" y="1146334"/>
                    <a:pt x="382429" y="1140619"/>
                  </a:cubicBezTo>
                  <a:cubicBezTo>
                    <a:pt x="383381" y="1141571"/>
                    <a:pt x="384334" y="1142524"/>
                    <a:pt x="386239" y="1142524"/>
                  </a:cubicBezTo>
                  <a:cubicBezTo>
                    <a:pt x="389096" y="1142524"/>
                    <a:pt x="391001" y="1140619"/>
                    <a:pt x="391001" y="1137761"/>
                  </a:cubicBezTo>
                  <a:cubicBezTo>
                    <a:pt x="391001" y="1134904"/>
                    <a:pt x="389096" y="1132999"/>
                    <a:pt x="386239" y="1132999"/>
                  </a:cubicBezTo>
                  <a:cubicBezTo>
                    <a:pt x="385286" y="1132999"/>
                    <a:pt x="384334" y="1132999"/>
                    <a:pt x="384334" y="1133951"/>
                  </a:cubicBezTo>
                  <a:cubicBezTo>
                    <a:pt x="384334" y="1133951"/>
                    <a:pt x="384334" y="1133951"/>
                    <a:pt x="384334" y="1133951"/>
                  </a:cubicBezTo>
                  <a:cubicBezTo>
                    <a:pt x="384334" y="1132046"/>
                    <a:pt x="384334" y="1130141"/>
                    <a:pt x="383381" y="1129189"/>
                  </a:cubicBezTo>
                  <a:cubicBezTo>
                    <a:pt x="384334" y="1127284"/>
                    <a:pt x="385286" y="1124426"/>
                    <a:pt x="385286" y="1122521"/>
                  </a:cubicBezTo>
                  <a:cubicBezTo>
                    <a:pt x="385286" y="1116806"/>
                    <a:pt x="382429" y="1112044"/>
                    <a:pt x="378619" y="1109186"/>
                  </a:cubicBezTo>
                  <a:cubicBezTo>
                    <a:pt x="382429" y="1108234"/>
                    <a:pt x="386239" y="1105376"/>
                    <a:pt x="388144" y="1101566"/>
                  </a:cubicBezTo>
                  <a:cubicBezTo>
                    <a:pt x="389096" y="1101566"/>
                    <a:pt x="390049" y="1101566"/>
                    <a:pt x="390049" y="1100614"/>
                  </a:cubicBezTo>
                  <a:cubicBezTo>
                    <a:pt x="393859" y="1108234"/>
                    <a:pt x="402431" y="1113949"/>
                    <a:pt x="411004" y="1113949"/>
                  </a:cubicBezTo>
                  <a:cubicBezTo>
                    <a:pt x="424339" y="1113949"/>
                    <a:pt x="434816" y="1103471"/>
                    <a:pt x="434816" y="1090136"/>
                  </a:cubicBezTo>
                  <a:cubicBezTo>
                    <a:pt x="434816" y="1087279"/>
                    <a:pt x="433864" y="1085374"/>
                    <a:pt x="433864" y="1083469"/>
                  </a:cubicBezTo>
                  <a:cubicBezTo>
                    <a:pt x="436721" y="1085374"/>
                    <a:pt x="439579" y="1086326"/>
                    <a:pt x="443389" y="1086326"/>
                  </a:cubicBezTo>
                  <a:cubicBezTo>
                    <a:pt x="442436" y="1087279"/>
                    <a:pt x="442436" y="1089184"/>
                    <a:pt x="442436" y="1090136"/>
                  </a:cubicBezTo>
                  <a:cubicBezTo>
                    <a:pt x="442436" y="1093946"/>
                    <a:pt x="446246" y="1097756"/>
                    <a:pt x="450056" y="1097756"/>
                  </a:cubicBezTo>
                  <a:cubicBezTo>
                    <a:pt x="453866" y="1097756"/>
                    <a:pt x="457676" y="1093946"/>
                    <a:pt x="457676" y="1090136"/>
                  </a:cubicBezTo>
                  <a:cubicBezTo>
                    <a:pt x="457676" y="1088231"/>
                    <a:pt x="456724" y="1086326"/>
                    <a:pt x="454819" y="1084421"/>
                  </a:cubicBezTo>
                  <a:cubicBezTo>
                    <a:pt x="459581" y="1082516"/>
                    <a:pt x="463391" y="1078706"/>
                    <a:pt x="466249" y="1073944"/>
                  </a:cubicBezTo>
                  <a:cubicBezTo>
                    <a:pt x="468154" y="1075849"/>
                    <a:pt x="471011" y="1076801"/>
                    <a:pt x="473869" y="1076801"/>
                  </a:cubicBezTo>
                  <a:cubicBezTo>
                    <a:pt x="475774" y="1076801"/>
                    <a:pt x="477679" y="1075849"/>
                    <a:pt x="479584" y="1074896"/>
                  </a:cubicBezTo>
                  <a:cubicBezTo>
                    <a:pt x="479584" y="1074896"/>
                    <a:pt x="480536" y="1074896"/>
                    <a:pt x="480536" y="1075849"/>
                  </a:cubicBezTo>
                  <a:cubicBezTo>
                    <a:pt x="481489" y="1081564"/>
                    <a:pt x="485299" y="1085374"/>
                    <a:pt x="491014" y="1085374"/>
                  </a:cubicBezTo>
                  <a:cubicBezTo>
                    <a:pt x="495776" y="1085374"/>
                    <a:pt x="498634" y="1082516"/>
                    <a:pt x="500539" y="1078706"/>
                  </a:cubicBezTo>
                  <a:cubicBezTo>
                    <a:pt x="502444" y="1078706"/>
                    <a:pt x="504349" y="1077754"/>
                    <a:pt x="505301" y="1077754"/>
                  </a:cubicBezTo>
                  <a:cubicBezTo>
                    <a:pt x="507206" y="1081564"/>
                    <a:pt x="511016" y="1084421"/>
                    <a:pt x="515779" y="1084421"/>
                  </a:cubicBezTo>
                  <a:cubicBezTo>
                    <a:pt x="516731" y="1084421"/>
                    <a:pt x="517684" y="1084421"/>
                    <a:pt x="518636" y="1083469"/>
                  </a:cubicBezTo>
                  <a:cubicBezTo>
                    <a:pt x="519589" y="1084421"/>
                    <a:pt x="520541" y="1085374"/>
                    <a:pt x="521494" y="1087279"/>
                  </a:cubicBezTo>
                  <a:cubicBezTo>
                    <a:pt x="521494" y="1088231"/>
                    <a:pt x="521494" y="1089184"/>
                    <a:pt x="521494" y="1090136"/>
                  </a:cubicBezTo>
                  <a:cubicBezTo>
                    <a:pt x="521494" y="1099661"/>
                    <a:pt x="529114" y="1107281"/>
                    <a:pt x="538639" y="1107281"/>
                  </a:cubicBezTo>
                  <a:cubicBezTo>
                    <a:pt x="542449" y="1107281"/>
                    <a:pt x="546259" y="1105376"/>
                    <a:pt x="549116" y="1103471"/>
                  </a:cubicBezTo>
                  <a:cubicBezTo>
                    <a:pt x="550069" y="1104424"/>
                    <a:pt x="551974" y="1105376"/>
                    <a:pt x="553879" y="1106329"/>
                  </a:cubicBezTo>
                  <a:cubicBezTo>
                    <a:pt x="555784" y="1110139"/>
                    <a:pt x="559594" y="1112996"/>
                    <a:pt x="563404" y="1113949"/>
                  </a:cubicBezTo>
                  <a:cubicBezTo>
                    <a:pt x="561499" y="1114901"/>
                    <a:pt x="560546" y="1116806"/>
                    <a:pt x="559594" y="1118711"/>
                  </a:cubicBezTo>
                  <a:cubicBezTo>
                    <a:pt x="558641" y="1118711"/>
                    <a:pt x="557689" y="1118711"/>
                    <a:pt x="557689" y="1118711"/>
                  </a:cubicBezTo>
                  <a:cubicBezTo>
                    <a:pt x="553879" y="1118711"/>
                    <a:pt x="550069" y="1119664"/>
                    <a:pt x="547211" y="1120616"/>
                  </a:cubicBezTo>
                  <a:cubicBezTo>
                    <a:pt x="546259" y="1119664"/>
                    <a:pt x="544354" y="1118711"/>
                    <a:pt x="542449" y="1118711"/>
                  </a:cubicBezTo>
                  <a:cubicBezTo>
                    <a:pt x="541496" y="1118711"/>
                    <a:pt x="539591" y="1119664"/>
                    <a:pt x="538639" y="1119664"/>
                  </a:cubicBezTo>
                  <a:cubicBezTo>
                    <a:pt x="535781" y="1111091"/>
                    <a:pt x="528161" y="1104424"/>
                    <a:pt x="518636" y="1104424"/>
                  </a:cubicBezTo>
                  <a:cubicBezTo>
                    <a:pt x="511969" y="1093946"/>
                    <a:pt x="499586" y="1087279"/>
                    <a:pt x="486251" y="1087279"/>
                  </a:cubicBezTo>
                  <a:cubicBezTo>
                    <a:pt x="473869" y="1090136"/>
                    <a:pt x="462439" y="1096804"/>
                    <a:pt x="455771" y="1106329"/>
                  </a:cubicBezTo>
                  <a:close/>
                  <a:moveTo>
                    <a:pt x="483394" y="1196816"/>
                  </a:moveTo>
                  <a:cubicBezTo>
                    <a:pt x="479584" y="1193959"/>
                    <a:pt x="473869" y="1192054"/>
                    <a:pt x="469106" y="1192054"/>
                  </a:cubicBezTo>
                  <a:cubicBezTo>
                    <a:pt x="468154" y="1192054"/>
                    <a:pt x="466249" y="1192054"/>
                    <a:pt x="465296" y="1192054"/>
                  </a:cubicBezTo>
                  <a:cubicBezTo>
                    <a:pt x="464344" y="1191101"/>
                    <a:pt x="463391" y="1190149"/>
                    <a:pt x="462439" y="1189196"/>
                  </a:cubicBezTo>
                  <a:cubicBezTo>
                    <a:pt x="465296" y="1186339"/>
                    <a:pt x="466249" y="1182529"/>
                    <a:pt x="466249" y="1178719"/>
                  </a:cubicBezTo>
                  <a:cubicBezTo>
                    <a:pt x="466249" y="1174909"/>
                    <a:pt x="464344" y="1171099"/>
                    <a:pt x="462439" y="1167289"/>
                  </a:cubicBezTo>
                  <a:cubicBezTo>
                    <a:pt x="462439" y="1167289"/>
                    <a:pt x="462439" y="1167289"/>
                    <a:pt x="462439" y="1167289"/>
                  </a:cubicBezTo>
                  <a:cubicBezTo>
                    <a:pt x="466249" y="1169194"/>
                    <a:pt x="471011" y="1170146"/>
                    <a:pt x="475774" y="1170146"/>
                  </a:cubicBezTo>
                  <a:cubicBezTo>
                    <a:pt x="481489" y="1170146"/>
                    <a:pt x="486251" y="1168241"/>
                    <a:pt x="491014" y="1165384"/>
                  </a:cubicBezTo>
                  <a:cubicBezTo>
                    <a:pt x="494824" y="1165384"/>
                    <a:pt x="498634" y="1164431"/>
                    <a:pt x="502444" y="1162526"/>
                  </a:cubicBezTo>
                  <a:cubicBezTo>
                    <a:pt x="503396" y="1164431"/>
                    <a:pt x="505301" y="1165384"/>
                    <a:pt x="507206" y="1165384"/>
                  </a:cubicBezTo>
                  <a:cubicBezTo>
                    <a:pt x="511016" y="1165384"/>
                    <a:pt x="513874" y="1162526"/>
                    <a:pt x="513874" y="1158716"/>
                  </a:cubicBezTo>
                  <a:cubicBezTo>
                    <a:pt x="513874" y="1157764"/>
                    <a:pt x="513874" y="1156811"/>
                    <a:pt x="512921" y="1155859"/>
                  </a:cubicBezTo>
                  <a:cubicBezTo>
                    <a:pt x="514826" y="1153954"/>
                    <a:pt x="516731" y="1152049"/>
                    <a:pt x="517684" y="1150144"/>
                  </a:cubicBezTo>
                  <a:cubicBezTo>
                    <a:pt x="519589" y="1152049"/>
                    <a:pt x="522446" y="1153001"/>
                    <a:pt x="525304" y="1153001"/>
                  </a:cubicBezTo>
                  <a:cubicBezTo>
                    <a:pt x="526256" y="1153001"/>
                    <a:pt x="527209" y="1153001"/>
                    <a:pt x="528161" y="1152049"/>
                  </a:cubicBezTo>
                  <a:cubicBezTo>
                    <a:pt x="527209" y="1154906"/>
                    <a:pt x="526256" y="1157764"/>
                    <a:pt x="526256" y="1160621"/>
                  </a:cubicBezTo>
                  <a:cubicBezTo>
                    <a:pt x="526256" y="1160621"/>
                    <a:pt x="526256" y="1161574"/>
                    <a:pt x="526256" y="1161574"/>
                  </a:cubicBezTo>
                  <a:cubicBezTo>
                    <a:pt x="521494" y="1166336"/>
                    <a:pt x="517684" y="1171099"/>
                    <a:pt x="514826" y="1177766"/>
                  </a:cubicBezTo>
                  <a:cubicBezTo>
                    <a:pt x="512921" y="1175861"/>
                    <a:pt x="510064" y="1174909"/>
                    <a:pt x="507206" y="1174909"/>
                  </a:cubicBezTo>
                  <a:cubicBezTo>
                    <a:pt x="500539" y="1174909"/>
                    <a:pt x="495776" y="1179671"/>
                    <a:pt x="495776" y="1186339"/>
                  </a:cubicBezTo>
                  <a:cubicBezTo>
                    <a:pt x="495776" y="1188244"/>
                    <a:pt x="496729" y="1190149"/>
                    <a:pt x="497681" y="1192054"/>
                  </a:cubicBezTo>
                  <a:cubicBezTo>
                    <a:pt x="495776" y="1191101"/>
                    <a:pt x="493871" y="1190149"/>
                    <a:pt x="491966" y="1190149"/>
                  </a:cubicBezTo>
                  <a:cubicBezTo>
                    <a:pt x="489109" y="1192054"/>
                    <a:pt x="485299" y="1193959"/>
                    <a:pt x="483394" y="1196816"/>
                  </a:cubicBezTo>
                  <a:close/>
                  <a:moveTo>
                    <a:pt x="507206" y="1716881"/>
                  </a:moveTo>
                  <a:cubicBezTo>
                    <a:pt x="507206" y="1715929"/>
                    <a:pt x="506254" y="1715929"/>
                    <a:pt x="506254" y="1714976"/>
                  </a:cubicBezTo>
                  <a:cubicBezTo>
                    <a:pt x="507206" y="1714976"/>
                    <a:pt x="507206" y="1714976"/>
                    <a:pt x="508159" y="1714976"/>
                  </a:cubicBezTo>
                  <a:cubicBezTo>
                    <a:pt x="509111" y="1714976"/>
                    <a:pt x="509111" y="1714976"/>
                    <a:pt x="510064" y="1714976"/>
                  </a:cubicBezTo>
                  <a:cubicBezTo>
                    <a:pt x="510064" y="1714976"/>
                    <a:pt x="510064" y="1714976"/>
                    <a:pt x="510064" y="1714976"/>
                  </a:cubicBezTo>
                  <a:cubicBezTo>
                    <a:pt x="508159" y="1714976"/>
                    <a:pt x="507206" y="1715929"/>
                    <a:pt x="507206" y="17168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5" name="Graphic 3">
            <a:extLst>
              <a:ext uri="{FF2B5EF4-FFF2-40B4-BE49-F238E27FC236}">
                <a16:creationId xmlns="" xmlns:a16="http://schemas.microsoft.com/office/drawing/2014/main" id="{1461FF57-5124-4629-AADC-3ECEC5262069}"/>
              </a:ext>
            </a:extLst>
          </p:cNvPr>
          <p:cNvGrpSpPr/>
          <p:nvPr/>
        </p:nvGrpSpPr>
        <p:grpSpPr>
          <a:xfrm>
            <a:off x="2487733" y="627711"/>
            <a:ext cx="5901064" cy="5579115"/>
            <a:chOff x="5276850" y="2457450"/>
            <a:chExt cx="1638300" cy="19431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66" name="Freeform: Shape 568">
              <a:extLst>
                <a:ext uri="{FF2B5EF4-FFF2-40B4-BE49-F238E27FC236}">
                  <a16:creationId xmlns="" xmlns:a16="http://schemas.microsoft.com/office/drawing/2014/main" id="{AED99829-6270-4497-94C4-9914E421FC47}"/>
                </a:ext>
              </a:extLst>
            </p:cNvPr>
            <p:cNvSpPr/>
            <p:nvPr/>
          </p:nvSpPr>
          <p:spPr>
            <a:xfrm>
              <a:off x="6101239" y="2703671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8574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9526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569">
              <a:extLst>
                <a:ext uri="{FF2B5EF4-FFF2-40B4-BE49-F238E27FC236}">
                  <a16:creationId xmlns="" xmlns:a16="http://schemas.microsoft.com/office/drawing/2014/main" id="{670D72EC-E786-42F4-9270-80CCA90CFCB1}"/>
                </a:ext>
              </a:extLst>
            </p:cNvPr>
            <p:cNvSpPr/>
            <p:nvPr/>
          </p:nvSpPr>
          <p:spPr>
            <a:xfrm>
              <a:off x="5951696" y="2877026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1906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570">
              <a:extLst>
                <a:ext uri="{FF2B5EF4-FFF2-40B4-BE49-F238E27FC236}">
                  <a16:creationId xmlns="" xmlns:a16="http://schemas.microsoft.com/office/drawing/2014/main" id="{F76898C9-3D14-4E30-A601-D82035AF61B2}"/>
                </a:ext>
              </a:extLst>
            </p:cNvPr>
            <p:cNvSpPr/>
            <p:nvPr/>
          </p:nvSpPr>
          <p:spPr>
            <a:xfrm>
              <a:off x="5698331" y="3973354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18574 h 19050"/>
                <a:gd name="connsiteX2" fmla="*/ 7144 w 19050"/>
                <a:gd name="connsiteY2" fmla="*/ 12859 h 19050"/>
                <a:gd name="connsiteX3" fmla="*/ 12859 w 19050"/>
                <a:gd name="connsiteY3" fmla="*/ 714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6015"/>
                    <a:pt x="16015" y="18574"/>
                    <a:pt x="12859" y="18574"/>
                  </a:cubicBezTo>
                  <a:cubicBezTo>
                    <a:pt x="9702" y="18574"/>
                    <a:pt x="7144" y="16015"/>
                    <a:pt x="7144" y="12859"/>
                  </a:cubicBezTo>
                  <a:cubicBezTo>
                    <a:pt x="7144" y="9702"/>
                    <a:pt x="9702" y="7144"/>
                    <a:pt x="12859" y="7144"/>
                  </a:cubicBezTo>
                  <a:cubicBezTo>
                    <a:pt x="16015" y="7144"/>
                    <a:pt x="18574" y="9702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571">
              <a:extLst>
                <a:ext uri="{FF2B5EF4-FFF2-40B4-BE49-F238E27FC236}">
                  <a16:creationId xmlns="" xmlns:a16="http://schemas.microsoft.com/office/drawing/2014/main" id="{C8C69B15-5681-4383-A975-3900BDE8F533}"/>
                </a:ext>
              </a:extLst>
            </p:cNvPr>
            <p:cNvSpPr/>
            <p:nvPr/>
          </p:nvSpPr>
          <p:spPr>
            <a:xfrm>
              <a:off x="5746909" y="4064794"/>
              <a:ext cx="123825" cy="114300"/>
            </a:xfrm>
            <a:custGeom>
              <a:avLst/>
              <a:gdLst>
                <a:gd name="connsiteX0" fmla="*/ 21431 w 123825"/>
                <a:gd name="connsiteY0" fmla="*/ 61436 h 114300"/>
                <a:gd name="connsiteX1" fmla="*/ 20479 w 123825"/>
                <a:gd name="connsiteY1" fmla="*/ 68104 h 114300"/>
                <a:gd name="connsiteX2" fmla="*/ 59531 w 123825"/>
                <a:gd name="connsiteY2" fmla="*/ 107156 h 114300"/>
                <a:gd name="connsiteX3" fmla="*/ 98584 w 123825"/>
                <a:gd name="connsiteY3" fmla="*/ 68104 h 114300"/>
                <a:gd name="connsiteX4" fmla="*/ 91916 w 123825"/>
                <a:gd name="connsiteY4" fmla="*/ 46196 h 114300"/>
                <a:gd name="connsiteX5" fmla="*/ 92869 w 123825"/>
                <a:gd name="connsiteY5" fmla="*/ 46196 h 114300"/>
                <a:gd name="connsiteX6" fmla="*/ 109061 w 123825"/>
                <a:gd name="connsiteY6" fmla="*/ 30004 h 114300"/>
                <a:gd name="connsiteX7" fmla="*/ 109061 w 123825"/>
                <a:gd name="connsiteY7" fmla="*/ 27146 h 114300"/>
                <a:gd name="connsiteX8" fmla="*/ 116681 w 123825"/>
                <a:gd name="connsiteY8" fmla="*/ 17621 h 114300"/>
                <a:gd name="connsiteX9" fmla="*/ 106204 w 123825"/>
                <a:gd name="connsiteY9" fmla="*/ 7144 h 114300"/>
                <a:gd name="connsiteX10" fmla="*/ 96679 w 123825"/>
                <a:gd name="connsiteY10" fmla="*/ 13811 h 114300"/>
                <a:gd name="connsiteX11" fmla="*/ 92869 w 123825"/>
                <a:gd name="connsiteY11" fmla="*/ 12859 h 114300"/>
                <a:gd name="connsiteX12" fmla="*/ 76676 w 123825"/>
                <a:gd name="connsiteY12" fmla="*/ 29051 h 114300"/>
                <a:gd name="connsiteX13" fmla="*/ 76676 w 123825"/>
                <a:gd name="connsiteY13" fmla="*/ 31909 h 114300"/>
                <a:gd name="connsiteX14" fmla="*/ 59531 w 123825"/>
                <a:gd name="connsiteY14" fmla="*/ 28099 h 114300"/>
                <a:gd name="connsiteX15" fmla="*/ 31909 w 123825"/>
                <a:gd name="connsiteY15" fmla="*/ 39529 h 114300"/>
                <a:gd name="connsiteX16" fmla="*/ 20479 w 123825"/>
                <a:gd name="connsiteY16" fmla="*/ 33814 h 114300"/>
                <a:gd name="connsiteX17" fmla="*/ 7144 w 123825"/>
                <a:gd name="connsiteY17" fmla="*/ 47149 h 114300"/>
                <a:gd name="connsiteX18" fmla="*/ 21431 w 123825"/>
                <a:gd name="connsiteY18" fmla="*/ 61436 h 114300"/>
                <a:gd name="connsiteX19" fmla="*/ 21431 w 123825"/>
                <a:gd name="connsiteY19" fmla="*/ 6143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825" h="114300">
                  <a:moveTo>
                    <a:pt x="21431" y="61436"/>
                  </a:moveTo>
                  <a:cubicBezTo>
                    <a:pt x="21431" y="63341"/>
                    <a:pt x="20479" y="66199"/>
                    <a:pt x="20479" y="68104"/>
                  </a:cubicBezTo>
                  <a:cubicBezTo>
                    <a:pt x="20479" y="90011"/>
                    <a:pt x="37624" y="107156"/>
                    <a:pt x="59531" y="107156"/>
                  </a:cubicBezTo>
                  <a:cubicBezTo>
                    <a:pt x="81439" y="107156"/>
                    <a:pt x="98584" y="90011"/>
                    <a:pt x="98584" y="68104"/>
                  </a:cubicBezTo>
                  <a:cubicBezTo>
                    <a:pt x="98584" y="60484"/>
                    <a:pt x="95726" y="52864"/>
                    <a:pt x="91916" y="46196"/>
                  </a:cubicBezTo>
                  <a:cubicBezTo>
                    <a:pt x="91916" y="46196"/>
                    <a:pt x="91916" y="46196"/>
                    <a:pt x="92869" y="46196"/>
                  </a:cubicBezTo>
                  <a:cubicBezTo>
                    <a:pt x="101441" y="46196"/>
                    <a:pt x="109061" y="38576"/>
                    <a:pt x="109061" y="30004"/>
                  </a:cubicBezTo>
                  <a:cubicBezTo>
                    <a:pt x="109061" y="29051"/>
                    <a:pt x="109061" y="28099"/>
                    <a:pt x="109061" y="27146"/>
                  </a:cubicBezTo>
                  <a:cubicBezTo>
                    <a:pt x="112871" y="26194"/>
                    <a:pt x="116681" y="22384"/>
                    <a:pt x="116681" y="17621"/>
                  </a:cubicBezTo>
                  <a:cubicBezTo>
                    <a:pt x="116681" y="11906"/>
                    <a:pt x="111919" y="7144"/>
                    <a:pt x="106204" y="7144"/>
                  </a:cubicBezTo>
                  <a:cubicBezTo>
                    <a:pt x="102394" y="7144"/>
                    <a:pt x="98584" y="10001"/>
                    <a:pt x="96679" y="13811"/>
                  </a:cubicBezTo>
                  <a:cubicBezTo>
                    <a:pt x="95726" y="13811"/>
                    <a:pt x="93821" y="12859"/>
                    <a:pt x="92869" y="12859"/>
                  </a:cubicBezTo>
                  <a:cubicBezTo>
                    <a:pt x="84296" y="12859"/>
                    <a:pt x="76676" y="20479"/>
                    <a:pt x="76676" y="29051"/>
                  </a:cubicBezTo>
                  <a:cubicBezTo>
                    <a:pt x="76676" y="30004"/>
                    <a:pt x="76676" y="30956"/>
                    <a:pt x="76676" y="31909"/>
                  </a:cubicBezTo>
                  <a:cubicBezTo>
                    <a:pt x="71914" y="29051"/>
                    <a:pt x="66199" y="28099"/>
                    <a:pt x="59531" y="28099"/>
                  </a:cubicBezTo>
                  <a:cubicBezTo>
                    <a:pt x="49054" y="28099"/>
                    <a:pt x="39529" y="32861"/>
                    <a:pt x="31909" y="39529"/>
                  </a:cubicBezTo>
                  <a:cubicBezTo>
                    <a:pt x="29051" y="35719"/>
                    <a:pt x="25241" y="33814"/>
                    <a:pt x="20479" y="33814"/>
                  </a:cubicBezTo>
                  <a:cubicBezTo>
                    <a:pt x="12859" y="33814"/>
                    <a:pt x="7144" y="39529"/>
                    <a:pt x="7144" y="47149"/>
                  </a:cubicBezTo>
                  <a:cubicBezTo>
                    <a:pt x="7144" y="54769"/>
                    <a:pt x="14764" y="61436"/>
                    <a:pt x="21431" y="61436"/>
                  </a:cubicBezTo>
                  <a:cubicBezTo>
                    <a:pt x="21431" y="61436"/>
                    <a:pt x="21431" y="61436"/>
                    <a:pt x="21431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572">
              <a:extLst>
                <a:ext uri="{FF2B5EF4-FFF2-40B4-BE49-F238E27FC236}">
                  <a16:creationId xmlns="" xmlns:a16="http://schemas.microsoft.com/office/drawing/2014/main" id="{4D983434-42EC-4317-81B6-6D641FBD7BAA}"/>
                </a:ext>
              </a:extLst>
            </p:cNvPr>
            <p:cNvSpPr/>
            <p:nvPr/>
          </p:nvSpPr>
          <p:spPr>
            <a:xfrm>
              <a:off x="5687854" y="379904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573">
              <a:extLst>
                <a:ext uri="{FF2B5EF4-FFF2-40B4-BE49-F238E27FC236}">
                  <a16:creationId xmlns="" xmlns:a16="http://schemas.microsoft.com/office/drawing/2014/main" id="{3BEAE33E-6083-4292-A62C-6242AED178DF}"/>
                </a:ext>
              </a:extLst>
            </p:cNvPr>
            <p:cNvSpPr/>
            <p:nvPr/>
          </p:nvSpPr>
          <p:spPr>
            <a:xfrm>
              <a:off x="5623084" y="331993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574">
              <a:extLst>
                <a:ext uri="{FF2B5EF4-FFF2-40B4-BE49-F238E27FC236}">
                  <a16:creationId xmlns="" xmlns:a16="http://schemas.microsoft.com/office/drawing/2014/main" id="{FACBAA94-E67E-4CA5-976E-B79D28610962}"/>
                </a:ext>
              </a:extLst>
            </p:cNvPr>
            <p:cNvSpPr/>
            <p:nvPr/>
          </p:nvSpPr>
          <p:spPr>
            <a:xfrm>
              <a:off x="5570696" y="3153251"/>
              <a:ext cx="38100" cy="38100"/>
            </a:xfrm>
            <a:custGeom>
              <a:avLst/>
              <a:gdLst>
                <a:gd name="connsiteX0" fmla="*/ 22384 w 38100"/>
                <a:gd name="connsiteY0" fmla="*/ 37624 h 38100"/>
                <a:gd name="connsiteX1" fmla="*/ 37624 w 38100"/>
                <a:gd name="connsiteY1" fmla="*/ 22384 h 38100"/>
                <a:gd name="connsiteX2" fmla="*/ 22384 w 38100"/>
                <a:gd name="connsiteY2" fmla="*/ 7144 h 38100"/>
                <a:gd name="connsiteX3" fmla="*/ 7144 w 38100"/>
                <a:gd name="connsiteY3" fmla="*/ 22384 h 38100"/>
                <a:gd name="connsiteX4" fmla="*/ 22384 w 38100"/>
                <a:gd name="connsiteY4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384" y="37624"/>
                  </a:moveTo>
                  <a:cubicBezTo>
                    <a:pt x="30956" y="37624"/>
                    <a:pt x="37624" y="30956"/>
                    <a:pt x="37624" y="22384"/>
                  </a:cubicBez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575">
              <a:extLst>
                <a:ext uri="{FF2B5EF4-FFF2-40B4-BE49-F238E27FC236}">
                  <a16:creationId xmlns="" xmlns:a16="http://schemas.microsoft.com/office/drawing/2014/main" id="{E30A5DD5-0364-4347-B081-824E8151A6AE}"/>
                </a:ext>
              </a:extLst>
            </p:cNvPr>
            <p:cNvSpPr/>
            <p:nvPr/>
          </p:nvSpPr>
          <p:spPr>
            <a:xfrm>
              <a:off x="5729764" y="368474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576">
              <a:extLst>
                <a:ext uri="{FF2B5EF4-FFF2-40B4-BE49-F238E27FC236}">
                  <a16:creationId xmlns="" xmlns:a16="http://schemas.microsoft.com/office/drawing/2014/main" id="{0EF27B32-8C25-48A4-A18B-A9F173DF514D}"/>
                </a:ext>
              </a:extLst>
            </p:cNvPr>
            <p:cNvSpPr/>
            <p:nvPr/>
          </p:nvSpPr>
          <p:spPr>
            <a:xfrm>
              <a:off x="6108859" y="3107531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16669 h 19050"/>
                <a:gd name="connsiteX2" fmla="*/ 16669 w 19050"/>
                <a:gd name="connsiteY2" fmla="*/ 11906 h 19050"/>
                <a:gd name="connsiteX3" fmla="*/ 10954 w 19050"/>
                <a:gd name="connsiteY3" fmla="*/ 7144 h 19050"/>
                <a:gd name="connsiteX4" fmla="*/ 7144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3811" y="7144"/>
                    <a:pt x="10954" y="7144"/>
                  </a:cubicBezTo>
                  <a:cubicBezTo>
                    <a:pt x="9049" y="7144"/>
                    <a:pt x="7144" y="9049"/>
                    <a:pt x="714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577">
              <a:extLst>
                <a:ext uri="{FF2B5EF4-FFF2-40B4-BE49-F238E27FC236}">
                  <a16:creationId xmlns="" xmlns:a16="http://schemas.microsoft.com/office/drawing/2014/main" id="{D46AF7E3-D688-475A-9A7A-33D8FA76246F}"/>
                </a:ext>
              </a:extLst>
            </p:cNvPr>
            <p:cNvSpPr/>
            <p:nvPr/>
          </p:nvSpPr>
          <p:spPr>
            <a:xfrm>
              <a:off x="5836444" y="4114324"/>
              <a:ext cx="57150" cy="47625"/>
            </a:xfrm>
            <a:custGeom>
              <a:avLst/>
              <a:gdLst>
                <a:gd name="connsiteX0" fmla="*/ 47149 w 57150"/>
                <a:gd name="connsiteY0" fmla="*/ 43339 h 47625"/>
                <a:gd name="connsiteX1" fmla="*/ 57626 w 57150"/>
                <a:gd name="connsiteY1" fmla="*/ 32861 h 47625"/>
                <a:gd name="connsiteX2" fmla="*/ 48101 w 57150"/>
                <a:gd name="connsiteY2" fmla="*/ 22384 h 47625"/>
                <a:gd name="connsiteX3" fmla="*/ 30004 w 57150"/>
                <a:gd name="connsiteY3" fmla="*/ 7144 h 47625"/>
                <a:gd name="connsiteX4" fmla="*/ 11906 w 57150"/>
                <a:gd name="connsiteY4" fmla="*/ 25241 h 47625"/>
                <a:gd name="connsiteX5" fmla="*/ 11906 w 57150"/>
                <a:gd name="connsiteY5" fmla="*/ 28099 h 47625"/>
                <a:gd name="connsiteX6" fmla="*/ 7144 w 57150"/>
                <a:gd name="connsiteY6" fmla="*/ 33814 h 47625"/>
                <a:gd name="connsiteX7" fmla="*/ 12859 w 57150"/>
                <a:gd name="connsiteY7" fmla="*/ 39529 h 47625"/>
                <a:gd name="connsiteX8" fmla="*/ 16669 w 57150"/>
                <a:gd name="connsiteY8" fmla="*/ 37624 h 47625"/>
                <a:gd name="connsiteX9" fmla="*/ 29051 w 57150"/>
                <a:gd name="connsiteY9" fmla="*/ 42386 h 47625"/>
                <a:gd name="connsiteX10" fmla="*/ 39529 w 57150"/>
                <a:gd name="connsiteY10" fmla="*/ 38576 h 47625"/>
                <a:gd name="connsiteX11" fmla="*/ 47149 w 57150"/>
                <a:gd name="connsiteY11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47625">
                  <a:moveTo>
                    <a:pt x="47149" y="43339"/>
                  </a:moveTo>
                  <a:cubicBezTo>
                    <a:pt x="52864" y="43339"/>
                    <a:pt x="57626" y="38576"/>
                    <a:pt x="57626" y="32861"/>
                  </a:cubicBezTo>
                  <a:cubicBezTo>
                    <a:pt x="57626" y="27146"/>
                    <a:pt x="52864" y="22384"/>
                    <a:pt x="48101" y="22384"/>
                  </a:cubicBezTo>
                  <a:cubicBezTo>
                    <a:pt x="46196" y="13811"/>
                    <a:pt x="39529" y="7144"/>
                    <a:pt x="30004" y="7144"/>
                  </a:cubicBezTo>
                  <a:cubicBezTo>
                    <a:pt x="19526" y="7144"/>
                    <a:pt x="11906" y="15716"/>
                    <a:pt x="11906" y="25241"/>
                  </a:cubicBezTo>
                  <a:cubicBezTo>
                    <a:pt x="11906" y="26194"/>
                    <a:pt x="11906" y="27146"/>
                    <a:pt x="11906" y="28099"/>
                  </a:cubicBezTo>
                  <a:cubicBezTo>
                    <a:pt x="9049" y="29051"/>
                    <a:pt x="7144" y="30956"/>
                    <a:pt x="7144" y="33814"/>
                  </a:cubicBezTo>
                  <a:cubicBezTo>
                    <a:pt x="7144" y="37624"/>
                    <a:pt x="10001" y="39529"/>
                    <a:pt x="12859" y="39529"/>
                  </a:cubicBezTo>
                  <a:cubicBezTo>
                    <a:pt x="14764" y="39529"/>
                    <a:pt x="15716" y="38576"/>
                    <a:pt x="16669" y="37624"/>
                  </a:cubicBezTo>
                  <a:cubicBezTo>
                    <a:pt x="19526" y="40481"/>
                    <a:pt x="24289" y="42386"/>
                    <a:pt x="29051" y="42386"/>
                  </a:cubicBezTo>
                  <a:cubicBezTo>
                    <a:pt x="32861" y="42386"/>
                    <a:pt x="36671" y="41434"/>
                    <a:pt x="39529" y="38576"/>
                  </a:cubicBezTo>
                  <a:cubicBezTo>
                    <a:pt x="42386" y="42386"/>
                    <a:pt x="44291" y="43339"/>
                    <a:pt x="47149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578">
              <a:extLst>
                <a:ext uri="{FF2B5EF4-FFF2-40B4-BE49-F238E27FC236}">
                  <a16:creationId xmlns="" xmlns:a16="http://schemas.microsoft.com/office/drawing/2014/main" id="{E82D95FA-A85C-489B-A634-AF17076C6119}"/>
                </a:ext>
              </a:extLst>
            </p:cNvPr>
            <p:cNvSpPr/>
            <p:nvPr/>
          </p:nvSpPr>
          <p:spPr>
            <a:xfrm>
              <a:off x="5983129" y="4121944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579">
              <a:extLst>
                <a:ext uri="{FF2B5EF4-FFF2-40B4-BE49-F238E27FC236}">
                  <a16:creationId xmlns="" xmlns:a16="http://schemas.microsoft.com/office/drawing/2014/main" id="{88C6AC58-DACE-4198-AFC4-D1E12AD9CE2B}"/>
                </a:ext>
              </a:extLst>
            </p:cNvPr>
            <p:cNvSpPr/>
            <p:nvPr/>
          </p:nvSpPr>
          <p:spPr>
            <a:xfrm>
              <a:off x="5954554" y="4154329"/>
              <a:ext cx="47625" cy="38100"/>
            </a:xfrm>
            <a:custGeom>
              <a:avLst/>
              <a:gdLst>
                <a:gd name="connsiteX0" fmla="*/ 7144 w 47625"/>
                <a:gd name="connsiteY0" fmla="*/ 22384 h 38100"/>
                <a:gd name="connsiteX1" fmla="*/ 13811 w 47625"/>
                <a:gd name="connsiteY1" fmla="*/ 29051 h 38100"/>
                <a:gd name="connsiteX2" fmla="*/ 20479 w 47625"/>
                <a:gd name="connsiteY2" fmla="*/ 24289 h 38100"/>
                <a:gd name="connsiteX3" fmla="*/ 31909 w 47625"/>
                <a:gd name="connsiteY3" fmla="*/ 31909 h 38100"/>
                <a:gd name="connsiteX4" fmla="*/ 44291 w 47625"/>
                <a:gd name="connsiteY4" fmla="*/ 19526 h 38100"/>
                <a:gd name="connsiteX5" fmla="*/ 31909 w 47625"/>
                <a:gd name="connsiteY5" fmla="*/ 7144 h 38100"/>
                <a:gd name="connsiteX6" fmla="*/ 19526 w 47625"/>
                <a:gd name="connsiteY6" fmla="*/ 18574 h 38100"/>
                <a:gd name="connsiteX7" fmla="*/ 13811 w 47625"/>
                <a:gd name="connsiteY7" fmla="*/ 15716 h 38100"/>
                <a:gd name="connsiteX8" fmla="*/ 7144 w 47625"/>
                <a:gd name="connsiteY8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22384"/>
                  </a:moveTo>
                  <a:cubicBezTo>
                    <a:pt x="7144" y="26194"/>
                    <a:pt x="10001" y="29051"/>
                    <a:pt x="13811" y="29051"/>
                  </a:cubicBezTo>
                  <a:cubicBezTo>
                    <a:pt x="16669" y="29051"/>
                    <a:pt x="19526" y="27146"/>
                    <a:pt x="20479" y="24289"/>
                  </a:cubicBezTo>
                  <a:cubicBezTo>
                    <a:pt x="22384" y="28099"/>
                    <a:pt x="26194" y="31909"/>
                    <a:pt x="31909" y="31909"/>
                  </a:cubicBezTo>
                  <a:cubicBezTo>
                    <a:pt x="38576" y="31909"/>
                    <a:pt x="44291" y="26194"/>
                    <a:pt x="44291" y="19526"/>
                  </a:cubicBezTo>
                  <a:cubicBezTo>
                    <a:pt x="44291" y="12859"/>
                    <a:pt x="38576" y="7144"/>
                    <a:pt x="31909" y="7144"/>
                  </a:cubicBezTo>
                  <a:cubicBezTo>
                    <a:pt x="25241" y="7144"/>
                    <a:pt x="20479" y="11906"/>
                    <a:pt x="19526" y="18574"/>
                  </a:cubicBezTo>
                  <a:cubicBezTo>
                    <a:pt x="18574" y="16669"/>
                    <a:pt x="16669" y="15716"/>
                    <a:pt x="13811" y="15716"/>
                  </a:cubicBezTo>
                  <a:cubicBezTo>
                    <a:pt x="10001" y="14764"/>
                    <a:pt x="7144" y="18574"/>
                    <a:pt x="714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580">
              <a:extLst>
                <a:ext uri="{FF2B5EF4-FFF2-40B4-BE49-F238E27FC236}">
                  <a16:creationId xmlns="" xmlns:a16="http://schemas.microsoft.com/office/drawing/2014/main" id="{60B06125-A6CA-4B6F-B101-C7FD12A137D2}"/>
                </a:ext>
              </a:extLst>
            </p:cNvPr>
            <p:cNvSpPr/>
            <p:nvPr/>
          </p:nvSpPr>
          <p:spPr>
            <a:xfrm>
              <a:off x="5931694" y="3744754"/>
              <a:ext cx="28575" cy="38100"/>
            </a:xfrm>
            <a:custGeom>
              <a:avLst/>
              <a:gdLst>
                <a:gd name="connsiteX0" fmla="*/ 18574 w 28575"/>
                <a:gd name="connsiteY0" fmla="*/ 30956 h 38100"/>
                <a:gd name="connsiteX1" fmla="*/ 30004 w 28575"/>
                <a:gd name="connsiteY1" fmla="*/ 18574 h 38100"/>
                <a:gd name="connsiteX2" fmla="*/ 18574 w 28575"/>
                <a:gd name="connsiteY2" fmla="*/ 7144 h 38100"/>
                <a:gd name="connsiteX3" fmla="*/ 7144 w 28575"/>
                <a:gd name="connsiteY3" fmla="*/ 18574 h 38100"/>
                <a:gd name="connsiteX4" fmla="*/ 18574 w 28575"/>
                <a:gd name="connsiteY4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8574" y="30956"/>
                  </a:moveTo>
                  <a:cubicBezTo>
                    <a:pt x="25241" y="30956"/>
                    <a:pt x="30004" y="25241"/>
                    <a:pt x="30004" y="18574"/>
                  </a:cubicBezTo>
                  <a:cubicBezTo>
                    <a:pt x="30004" y="11906"/>
                    <a:pt x="24289" y="7144"/>
                    <a:pt x="18574" y="7144"/>
                  </a:cubicBezTo>
                  <a:cubicBezTo>
                    <a:pt x="11906" y="7144"/>
                    <a:pt x="7144" y="12859"/>
                    <a:pt x="7144" y="18574"/>
                  </a:cubicBezTo>
                  <a:cubicBezTo>
                    <a:pt x="7144" y="24289"/>
                    <a:pt x="11906" y="30956"/>
                    <a:pt x="1857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581">
              <a:extLst>
                <a:ext uri="{FF2B5EF4-FFF2-40B4-BE49-F238E27FC236}">
                  <a16:creationId xmlns="" xmlns:a16="http://schemas.microsoft.com/office/drawing/2014/main" id="{C77856AD-620C-4DE8-A9F5-2A11AE677455}"/>
                </a:ext>
              </a:extLst>
            </p:cNvPr>
            <p:cNvSpPr/>
            <p:nvPr/>
          </p:nvSpPr>
          <p:spPr>
            <a:xfrm>
              <a:off x="5695474" y="315325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2384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582">
              <a:extLst>
                <a:ext uri="{FF2B5EF4-FFF2-40B4-BE49-F238E27FC236}">
                  <a16:creationId xmlns="" xmlns:a16="http://schemas.microsoft.com/office/drawing/2014/main" id="{7DB0FB1E-0192-4F7F-BADE-5F01538EB279}"/>
                </a:ext>
              </a:extLst>
            </p:cNvPr>
            <p:cNvSpPr/>
            <p:nvPr/>
          </p:nvSpPr>
          <p:spPr>
            <a:xfrm>
              <a:off x="5837396" y="271319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583">
              <a:extLst>
                <a:ext uri="{FF2B5EF4-FFF2-40B4-BE49-F238E27FC236}">
                  <a16:creationId xmlns="" xmlns:a16="http://schemas.microsoft.com/office/drawing/2014/main" id="{8F5D3FDB-BAB0-4CBD-B27B-3F75C3C58580}"/>
                </a:ext>
              </a:extLst>
            </p:cNvPr>
            <p:cNvSpPr/>
            <p:nvPr/>
          </p:nvSpPr>
          <p:spPr>
            <a:xfrm>
              <a:off x="6235541" y="2754154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584">
              <a:extLst>
                <a:ext uri="{FF2B5EF4-FFF2-40B4-BE49-F238E27FC236}">
                  <a16:creationId xmlns="" xmlns:a16="http://schemas.microsoft.com/office/drawing/2014/main" id="{4BC1C799-D6AC-466B-9360-790FF267BB78}"/>
                </a:ext>
              </a:extLst>
            </p:cNvPr>
            <p:cNvSpPr/>
            <p:nvPr/>
          </p:nvSpPr>
          <p:spPr>
            <a:xfrm>
              <a:off x="5832634" y="2902744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6669"/>
                    <a:pt x="9049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585">
              <a:extLst>
                <a:ext uri="{FF2B5EF4-FFF2-40B4-BE49-F238E27FC236}">
                  <a16:creationId xmlns="" xmlns:a16="http://schemas.microsoft.com/office/drawing/2014/main" id="{0D3E6FA8-CF24-4605-BB03-D458BDCFD4D5}"/>
                </a:ext>
              </a:extLst>
            </p:cNvPr>
            <p:cNvSpPr/>
            <p:nvPr/>
          </p:nvSpPr>
          <p:spPr>
            <a:xfrm>
              <a:off x="5535454" y="3318034"/>
              <a:ext cx="66675" cy="66675"/>
            </a:xfrm>
            <a:custGeom>
              <a:avLst/>
              <a:gdLst>
                <a:gd name="connsiteX0" fmla="*/ 62389 w 66675"/>
                <a:gd name="connsiteY0" fmla="*/ 34766 h 66675"/>
                <a:gd name="connsiteX1" fmla="*/ 34766 w 66675"/>
                <a:gd name="connsiteY1" fmla="*/ 62389 h 66675"/>
                <a:gd name="connsiteX2" fmla="*/ 7144 w 66675"/>
                <a:gd name="connsiteY2" fmla="*/ 34766 h 66675"/>
                <a:gd name="connsiteX3" fmla="*/ 34766 w 66675"/>
                <a:gd name="connsiteY3" fmla="*/ 7144 h 66675"/>
                <a:gd name="connsiteX4" fmla="*/ 62389 w 66675"/>
                <a:gd name="connsiteY4" fmla="*/ 347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2389" y="34766"/>
                  </a:moveTo>
                  <a:cubicBezTo>
                    <a:pt x="62389" y="50022"/>
                    <a:pt x="50022" y="62389"/>
                    <a:pt x="34766" y="62389"/>
                  </a:cubicBezTo>
                  <a:cubicBezTo>
                    <a:pt x="19511" y="62389"/>
                    <a:pt x="7144" y="50022"/>
                    <a:pt x="7144" y="34766"/>
                  </a:cubicBezTo>
                  <a:cubicBezTo>
                    <a:pt x="7144" y="19511"/>
                    <a:pt x="19511" y="7144"/>
                    <a:pt x="34766" y="7144"/>
                  </a:cubicBezTo>
                  <a:cubicBezTo>
                    <a:pt x="50022" y="7144"/>
                    <a:pt x="62389" y="19511"/>
                    <a:pt x="62389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586">
              <a:extLst>
                <a:ext uri="{FF2B5EF4-FFF2-40B4-BE49-F238E27FC236}">
                  <a16:creationId xmlns="" xmlns:a16="http://schemas.microsoft.com/office/drawing/2014/main" id="{4B29F78E-A28F-4DD5-A864-89DEB35FF653}"/>
                </a:ext>
              </a:extLst>
            </p:cNvPr>
            <p:cNvSpPr/>
            <p:nvPr/>
          </p:nvSpPr>
          <p:spPr>
            <a:xfrm>
              <a:off x="5367814" y="3373279"/>
              <a:ext cx="19050" cy="19050"/>
            </a:xfrm>
            <a:custGeom>
              <a:avLst/>
              <a:gdLst>
                <a:gd name="connsiteX0" fmla="*/ 11906 w 19050"/>
                <a:gd name="connsiteY0" fmla="*/ 16669 h 19050"/>
                <a:gd name="connsiteX1" fmla="*/ 16669 w 19050"/>
                <a:gd name="connsiteY1" fmla="*/ 11906 h 19050"/>
                <a:gd name="connsiteX2" fmla="*/ 11906 w 19050"/>
                <a:gd name="connsiteY2" fmla="*/ 7144 h 19050"/>
                <a:gd name="connsiteX3" fmla="*/ 7144 w 19050"/>
                <a:gd name="connsiteY3" fmla="*/ 11906 h 19050"/>
                <a:gd name="connsiteX4" fmla="*/ 11906 w 19050"/>
                <a:gd name="connsiteY4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906" y="16669"/>
                  </a:move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10001" y="16669"/>
                    <a:pt x="11906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587">
              <a:extLst>
                <a:ext uri="{FF2B5EF4-FFF2-40B4-BE49-F238E27FC236}">
                  <a16:creationId xmlns="" xmlns:a16="http://schemas.microsoft.com/office/drawing/2014/main" id="{A6634B5B-21A4-4F47-8474-EFFFB21842F3}"/>
                </a:ext>
              </a:extLst>
            </p:cNvPr>
            <p:cNvSpPr/>
            <p:nvPr/>
          </p:nvSpPr>
          <p:spPr>
            <a:xfrm>
              <a:off x="5561171" y="3803809"/>
              <a:ext cx="76200" cy="85725"/>
            </a:xfrm>
            <a:custGeom>
              <a:avLst/>
              <a:gdLst>
                <a:gd name="connsiteX0" fmla="*/ 62389 w 76200"/>
                <a:gd name="connsiteY0" fmla="*/ 18574 h 85725"/>
                <a:gd name="connsiteX1" fmla="*/ 50959 w 76200"/>
                <a:gd name="connsiteY1" fmla="*/ 7144 h 85725"/>
                <a:gd name="connsiteX2" fmla="*/ 39529 w 76200"/>
                <a:gd name="connsiteY2" fmla="*/ 18574 h 85725"/>
                <a:gd name="connsiteX3" fmla="*/ 39529 w 76200"/>
                <a:gd name="connsiteY3" fmla="*/ 19526 h 85725"/>
                <a:gd name="connsiteX4" fmla="*/ 38576 w 76200"/>
                <a:gd name="connsiteY4" fmla="*/ 19526 h 85725"/>
                <a:gd name="connsiteX5" fmla="*/ 7144 w 76200"/>
                <a:gd name="connsiteY5" fmla="*/ 50959 h 85725"/>
                <a:gd name="connsiteX6" fmla="*/ 38576 w 76200"/>
                <a:gd name="connsiteY6" fmla="*/ 82391 h 85725"/>
                <a:gd name="connsiteX7" fmla="*/ 70009 w 76200"/>
                <a:gd name="connsiteY7" fmla="*/ 50959 h 85725"/>
                <a:gd name="connsiteX8" fmla="*/ 58579 w 76200"/>
                <a:gd name="connsiteY8" fmla="*/ 27146 h 85725"/>
                <a:gd name="connsiteX9" fmla="*/ 62389 w 76200"/>
                <a:gd name="connsiteY9" fmla="*/ 1857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62389" y="18574"/>
                  </a:moveTo>
                  <a:cubicBezTo>
                    <a:pt x="62389" y="11906"/>
                    <a:pt x="57626" y="7144"/>
                    <a:pt x="50959" y="7144"/>
                  </a:cubicBezTo>
                  <a:cubicBezTo>
                    <a:pt x="44291" y="7144"/>
                    <a:pt x="39529" y="11906"/>
                    <a:pt x="39529" y="18574"/>
                  </a:cubicBezTo>
                  <a:cubicBezTo>
                    <a:pt x="39529" y="18574"/>
                    <a:pt x="39529" y="18574"/>
                    <a:pt x="39529" y="19526"/>
                  </a:cubicBezTo>
                  <a:cubicBezTo>
                    <a:pt x="39529" y="19526"/>
                    <a:pt x="38576" y="19526"/>
                    <a:pt x="38576" y="19526"/>
                  </a:cubicBezTo>
                  <a:cubicBezTo>
                    <a:pt x="21431" y="19526"/>
                    <a:pt x="7144" y="33814"/>
                    <a:pt x="7144" y="50959"/>
                  </a:cubicBezTo>
                  <a:cubicBezTo>
                    <a:pt x="7144" y="68104"/>
                    <a:pt x="21431" y="82391"/>
                    <a:pt x="38576" y="82391"/>
                  </a:cubicBezTo>
                  <a:cubicBezTo>
                    <a:pt x="55721" y="82391"/>
                    <a:pt x="70009" y="68104"/>
                    <a:pt x="70009" y="50959"/>
                  </a:cubicBezTo>
                  <a:cubicBezTo>
                    <a:pt x="70009" y="41434"/>
                    <a:pt x="65246" y="32861"/>
                    <a:pt x="58579" y="27146"/>
                  </a:cubicBezTo>
                  <a:cubicBezTo>
                    <a:pt x="60484" y="24289"/>
                    <a:pt x="62389" y="21431"/>
                    <a:pt x="6238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588">
              <a:extLst>
                <a:ext uri="{FF2B5EF4-FFF2-40B4-BE49-F238E27FC236}">
                  <a16:creationId xmlns="" xmlns:a16="http://schemas.microsoft.com/office/drawing/2014/main" id="{F1925E77-4AF9-44CB-825E-DAB542F97469}"/>
                </a:ext>
              </a:extLst>
            </p:cNvPr>
            <p:cNvSpPr/>
            <p:nvPr/>
          </p:nvSpPr>
          <p:spPr>
            <a:xfrm>
              <a:off x="5891689" y="3838099"/>
              <a:ext cx="66675" cy="57150"/>
            </a:xfrm>
            <a:custGeom>
              <a:avLst/>
              <a:gdLst>
                <a:gd name="connsiteX0" fmla="*/ 23336 w 66675"/>
                <a:gd name="connsiteY0" fmla="*/ 17621 h 57150"/>
                <a:gd name="connsiteX1" fmla="*/ 7144 w 66675"/>
                <a:gd name="connsiteY1" fmla="*/ 33814 h 57150"/>
                <a:gd name="connsiteX2" fmla="*/ 23336 w 66675"/>
                <a:gd name="connsiteY2" fmla="*/ 50006 h 57150"/>
                <a:gd name="connsiteX3" fmla="*/ 38576 w 66675"/>
                <a:gd name="connsiteY3" fmla="*/ 38576 h 57150"/>
                <a:gd name="connsiteX4" fmla="*/ 45244 w 66675"/>
                <a:gd name="connsiteY4" fmla="*/ 39529 h 57150"/>
                <a:gd name="connsiteX5" fmla="*/ 61436 w 66675"/>
                <a:gd name="connsiteY5" fmla="*/ 23336 h 57150"/>
                <a:gd name="connsiteX6" fmla="*/ 45244 w 66675"/>
                <a:gd name="connsiteY6" fmla="*/ 7144 h 57150"/>
                <a:gd name="connsiteX7" fmla="*/ 30004 w 66675"/>
                <a:gd name="connsiteY7" fmla="*/ 19526 h 57150"/>
                <a:gd name="connsiteX8" fmla="*/ 23336 w 66675"/>
                <a:gd name="connsiteY8" fmla="*/ 176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23336" y="17621"/>
                  </a:moveTo>
                  <a:cubicBezTo>
                    <a:pt x="14764" y="17621"/>
                    <a:pt x="7144" y="25241"/>
                    <a:pt x="7144" y="33814"/>
                  </a:cubicBezTo>
                  <a:cubicBezTo>
                    <a:pt x="7144" y="42386"/>
                    <a:pt x="14764" y="50006"/>
                    <a:pt x="23336" y="50006"/>
                  </a:cubicBezTo>
                  <a:cubicBezTo>
                    <a:pt x="30956" y="50006"/>
                    <a:pt x="36671" y="45244"/>
                    <a:pt x="38576" y="38576"/>
                  </a:cubicBezTo>
                  <a:cubicBezTo>
                    <a:pt x="40481" y="39529"/>
                    <a:pt x="42386" y="39529"/>
                    <a:pt x="45244" y="39529"/>
                  </a:cubicBezTo>
                  <a:cubicBezTo>
                    <a:pt x="53816" y="39529"/>
                    <a:pt x="61436" y="31909"/>
                    <a:pt x="61436" y="23336"/>
                  </a:cubicBezTo>
                  <a:cubicBezTo>
                    <a:pt x="61436" y="14764"/>
                    <a:pt x="53816" y="7144"/>
                    <a:pt x="45244" y="7144"/>
                  </a:cubicBezTo>
                  <a:cubicBezTo>
                    <a:pt x="37624" y="7144"/>
                    <a:pt x="31909" y="11906"/>
                    <a:pt x="30004" y="19526"/>
                  </a:cubicBezTo>
                  <a:cubicBezTo>
                    <a:pt x="28099" y="17621"/>
                    <a:pt x="26194" y="17621"/>
                    <a:pt x="23336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589">
              <a:extLst>
                <a:ext uri="{FF2B5EF4-FFF2-40B4-BE49-F238E27FC236}">
                  <a16:creationId xmlns="" xmlns:a16="http://schemas.microsoft.com/office/drawing/2014/main" id="{B2BFE0FD-4FDC-4233-BCA0-E6D7DCABE589}"/>
                </a:ext>
              </a:extLst>
            </p:cNvPr>
            <p:cNvSpPr/>
            <p:nvPr/>
          </p:nvSpPr>
          <p:spPr>
            <a:xfrm>
              <a:off x="5664994" y="3268504"/>
              <a:ext cx="114300" cy="114300"/>
            </a:xfrm>
            <a:custGeom>
              <a:avLst/>
              <a:gdLst>
                <a:gd name="connsiteX0" fmla="*/ 98584 w 114300"/>
                <a:gd name="connsiteY0" fmla="*/ 43339 h 114300"/>
                <a:gd name="connsiteX1" fmla="*/ 108109 w 114300"/>
                <a:gd name="connsiteY1" fmla="*/ 33814 h 114300"/>
                <a:gd name="connsiteX2" fmla="*/ 98584 w 114300"/>
                <a:gd name="connsiteY2" fmla="*/ 24289 h 114300"/>
                <a:gd name="connsiteX3" fmla="*/ 94774 w 114300"/>
                <a:gd name="connsiteY3" fmla="*/ 25241 h 114300"/>
                <a:gd name="connsiteX4" fmla="*/ 75724 w 114300"/>
                <a:gd name="connsiteY4" fmla="*/ 7144 h 114300"/>
                <a:gd name="connsiteX5" fmla="*/ 56674 w 114300"/>
                <a:gd name="connsiteY5" fmla="*/ 26194 h 114300"/>
                <a:gd name="connsiteX6" fmla="*/ 57626 w 114300"/>
                <a:gd name="connsiteY6" fmla="*/ 30956 h 114300"/>
                <a:gd name="connsiteX7" fmla="*/ 46196 w 114300"/>
                <a:gd name="connsiteY7" fmla="*/ 46196 h 114300"/>
                <a:gd name="connsiteX8" fmla="*/ 27146 w 114300"/>
                <a:gd name="connsiteY8" fmla="*/ 30956 h 114300"/>
                <a:gd name="connsiteX9" fmla="*/ 7144 w 114300"/>
                <a:gd name="connsiteY9" fmla="*/ 50959 h 114300"/>
                <a:gd name="connsiteX10" fmla="*/ 27146 w 114300"/>
                <a:gd name="connsiteY10" fmla="*/ 70961 h 114300"/>
                <a:gd name="connsiteX11" fmla="*/ 46196 w 114300"/>
                <a:gd name="connsiteY11" fmla="*/ 56674 h 114300"/>
                <a:gd name="connsiteX12" fmla="*/ 69056 w 114300"/>
                <a:gd name="connsiteY12" fmla="*/ 75724 h 114300"/>
                <a:gd name="connsiteX13" fmla="*/ 73819 w 114300"/>
                <a:gd name="connsiteY13" fmla="*/ 74771 h 114300"/>
                <a:gd name="connsiteX14" fmla="*/ 72866 w 114300"/>
                <a:gd name="connsiteY14" fmla="*/ 77629 h 114300"/>
                <a:gd name="connsiteX15" fmla="*/ 85249 w 114300"/>
                <a:gd name="connsiteY15" fmla="*/ 90011 h 114300"/>
                <a:gd name="connsiteX16" fmla="*/ 88106 w 114300"/>
                <a:gd name="connsiteY16" fmla="*/ 89059 h 114300"/>
                <a:gd name="connsiteX17" fmla="*/ 88106 w 114300"/>
                <a:gd name="connsiteY17" fmla="*/ 90964 h 114300"/>
                <a:gd name="connsiteX18" fmla="*/ 90964 w 114300"/>
                <a:gd name="connsiteY18" fmla="*/ 99536 h 114300"/>
                <a:gd name="connsiteX19" fmla="*/ 86201 w 114300"/>
                <a:gd name="connsiteY19" fmla="*/ 106204 h 114300"/>
                <a:gd name="connsiteX20" fmla="*/ 93821 w 114300"/>
                <a:gd name="connsiteY20" fmla="*/ 113824 h 114300"/>
                <a:gd name="connsiteX21" fmla="*/ 101441 w 114300"/>
                <a:gd name="connsiteY21" fmla="*/ 106204 h 114300"/>
                <a:gd name="connsiteX22" fmla="*/ 100489 w 114300"/>
                <a:gd name="connsiteY22" fmla="*/ 103346 h 114300"/>
                <a:gd name="connsiteX23" fmla="*/ 111919 w 114300"/>
                <a:gd name="connsiteY23" fmla="*/ 91916 h 114300"/>
                <a:gd name="connsiteX24" fmla="*/ 99536 w 114300"/>
                <a:gd name="connsiteY24" fmla="*/ 79534 h 114300"/>
                <a:gd name="connsiteX25" fmla="*/ 96679 w 114300"/>
                <a:gd name="connsiteY25" fmla="*/ 80486 h 114300"/>
                <a:gd name="connsiteX26" fmla="*/ 96679 w 114300"/>
                <a:gd name="connsiteY26" fmla="*/ 78581 h 114300"/>
                <a:gd name="connsiteX27" fmla="*/ 86201 w 114300"/>
                <a:gd name="connsiteY27" fmla="*/ 67151 h 114300"/>
                <a:gd name="connsiteX28" fmla="*/ 90964 w 114300"/>
                <a:gd name="connsiteY28" fmla="*/ 53816 h 114300"/>
                <a:gd name="connsiteX29" fmla="*/ 88106 w 114300"/>
                <a:gd name="connsiteY29" fmla="*/ 43339 h 114300"/>
                <a:gd name="connsiteX30" fmla="*/ 89059 w 114300"/>
                <a:gd name="connsiteY30" fmla="*/ 42386 h 114300"/>
                <a:gd name="connsiteX31" fmla="*/ 98584 w 114300"/>
                <a:gd name="connsiteY31" fmla="*/ 4333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114300">
                  <a:moveTo>
                    <a:pt x="98584" y="43339"/>
                  </a:moveTo>
                  <a:cubicBezTo>
                    <a:pt x="104299" y="43339"/>
                    <a:pt x="108109" y="38576"/>
                    <a:pt x="108109" y="33814"/>
                  </a:cubicBezTo>
                  <a:cubicBezTo>
                    <a:pt x="108109" y="29051"/>
                    <a:pt x="103346" y="24289"/>
                    <a:pt x="98584" y="24289"/>
                  </a:cubicBezTo>
                  <a:cubicBezTo>
                    <a:pt x="97631" y="24289"/>
                    <a:pt x="96679" y="24289"/>
                    <a:pt x="94774" y="25241"/>
                  </a:cubicBezTo>
                  <a:cubicBezTo>
                    <a:pt x="93821" y="15716"/>
                    <a:pt x="86201" y="7144"/>
                    <a:pt x="75724" y="7144"/>
                  </a:cubicBezTo>
                  <a:cubicBezTo>
                    <a:pt x="65246" y="7144"/>
                    <a:pt x="56674" y="15716"/>
                    <a:pt x="56674" y="26194"/>
                  </a:cubicBezTo>
                  <a:cubicBezTo>
                    <a:pt x="56674" y="28099"/>
                    <a:pt x="56674" y="29051"/>
                    <a:pt x="57626" y="30956"/>
                  </a:cubicBezTo>
                  <a:cubicBezTo>
                    <a:pt x="51911" y="33814"/>
                    <a:pt x="48101" y="39529"/>
                    <a:pt x="46196" y="46196"/>
                  </a:cubicBezTo>
                  <a:cubicBezTo>
                    <a:pt x="44291" y="37624"/>
                    <a:pt x="36671" y="30956"/>
                    <a:pt x="27146" y="30956"/>
                  </a:cubicBezTo>
                  <a:cubicBezTo>
                    <a:pt x="16669" y="30956"/>
                    <a:pt x="7144" y="39529"/>
                    <a:pt x="7144" y="50959"/>
                  </a:cubicBezTo>
                  <a:cubicBezTo>
                    <a:pt x="7144" y="62389"/>
                    <a:pt x="15716" y="70961"/>
                    <a:pt x="27146" y="70961"/>
                  </a:cubicBezTo>
                  <a:cubicBezTo>
                    <a:pt x="36671" y="70961"/>
                    <a:pt x="43339" y="64294"/>
                    <a:pt x="46196" y="56674"/>
                  </a:cubicBezTo>
                  <a:cubicBezTo>
                    <a:pt x="48101" y="68104"/>
                    <a:pt x="57626" y="75724"/>
                    <a:pt x="69056" y="75724"/>
                  </a:cubicBezTo>
                  <a:cubicBezTo>
                    <a:pt x="70961" y="75724"/>
                    <a:pt x="72866" y="75724"/>
                    <a:pt x="73819" y="74771"/>
                  </a:cubicBezTo>
                  <a:cubicBezTo>
                    <a:pt x="73819" y="75724"/>
                    <a:pt x="72866" y="76676"/>
                    <a:pt x="72866" y="77629"/>
                  </a:cubicBezTo>
                  <a:cubicBezTo>
                    <a:pt x="72866" y="84296"/>
                    <a:pt x="78581" y="90011"/>
                    <a:pt x="85249" y="90011"/>
                  </a:cubicBezTo>
                  <a:cubicBezTo>
                    <a:pt x="86201" y="90011"/>
                    <a:pt x="87154" y="90011"/>
                    <a:pt x="88106" y="89059"/>
                  </a:cubicBezTo>
                  <a:cubicBezTo>
                    <a:pt x="88106" y="90011"/>
                    <a:pt x="88106" y="90011"/>
                    <a:pt x="88106" y="90964"/>
                  </a:cubicBezTo>
                  <a:cubicBezTo>
                    <a:pt x="88106" y="93821"/>
                    <a:pt x="89059" y="96679"/>
                    <a:pt x="90964" y="99536"/>
                  </a:cubicBezTo>
                  <a:cubicBezTo>
                    <a:pt x="88106" y="100489"/>
                    <a:pt x="86201" y="103346"/>
                    <a:pt x="86201" y="106204"/>
                  </a:cubicBezTo>
                  <a:cubicBezTo>
                    <a:pt x="86201" y="110014"/>
                    <a:pt x="90011" y="113824"/>
                    <a:pt x="93821" y="113824"/>
                  </a:cubicBezTo>
                  <a:cubicBezTo>
                    <a:pt x="97631" y="113824"/>
                    <a:pt x="101441" y="110014"/>
                    <a:pt x="101441" y="106204"/>
                  </a:cubicBezTo>
                  <a:cubicBezTo>
                    <a:pt x="101441" y="105251"/>
                    <a:pt x="101441" y="104299"/>
                    <a:pt x="100489" y="103346"/>
                  </a:cubicBezTo>
                  <a:cubicBezTo>
                    <a:pt x="107156" y="103346"/>
                    <a:pt x="111919" y="97631"/>
                    <a:pt x="111919" y="91916"/>
                  </a:cubicBezTo>
                  <a:cubicBezTo>
                    <a:pt x="111919" y="85249"/>
                    <a:pt x="106204" y="79534"/>
                    <a:pt x="99536" y="79534"/>
                  </a:cubicBezTo>
                  <a:cubicBezTo>
                    <a:pt x="98584" y="79534"/>
                    <a:pt x="97631" y="79534"/>
                    <a:pt x="96679" y="80486"/>
                  </a:cubicBezTo>
                  <a:cubicBezTo>
                    <a:pt x="96679" y="79534"/>
                    <a:pt x="96679" y="79534"/>
                    <a:pt x="96679" y="78581"/>
                  </a:cubicBezTo>
                  <a:cubicBezTo>
                    <a:pt x="96679" y="72866"/>
                    <a:pt x="91916" y="68104"/>
                    <a:pt x="86201" y="67151"/>
                  </a:cubicBezTo>
                  <a:cubicBezTo>
                    <a:pt x="89059" y="63341"/>
                    <a:pt x="90964" y="58579"/>
                    <a:pt x="90964" y="53816"/>
                  </a:cubicBezTo>
                  <a:cubicBezTo>
                    <a:pt x="90964" y="50006"/>
                    <a:pt x="90011" y="46196"/>
                    <a:pt x="88106" y="43339"/>
                  </a:cubicBezTo>
                  <a:cubicBezTo>
                    <a:pt x="88106" y="43339"/>
                    <a:pt x="89059" y="42386"/>
                    <a:pt x="89059" y="42386"/>
                  </a:cubicBezTo>
                  <a:cubicBezTo>
                    <a:pt x="91916" y="41434"/>
                    <a:pt x="94774" y="43339"/>
                    <a:pt x="98584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590">
              <a:extLst>
                <a:ext uri="{FF2B5EF4-FFF2-40B4-BE49-F238E27FC236}">
                  <a16:creationId xmlns="" xmlns:a16="http://schemas.microsoft.com/office/drawing/2014/main" id="{A04EF088-8E56-4DBA-92C4-4924AD806C2A}"/>
                </a:ext>
              </a:extLst>
            </p:cNvPr>
            <p:cNvSpPr/>
            <p:nvPr/>
          </p:nvSpPr>
          <p:spPr>
            <a:xfrm>
              <a:off x="5531644" y="2882741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591">
              <a:extLst>
                <a:ext uri="{FF2B5EF4-FFF2-40B4-BE49-F238E27FC236}">
                  <a16:creationId xmlns="" xmlns:a16="http://schemas.microsoft.com/office/drawing/2014/main" id="{D4289835-7A18-4482-A227-0C8CDC98B43B}"/>
                </a:ext>
              </a:extLst>
            </p:cNvPr>
            <p:cNvSpPr/>
            <p:nvPr/>
          </p:nvSpPr>
          <p:spPr>
            <a:xfrm>
              <a:off x="5657374" y="3650456"/>
              <a:ext cx="57150" cy="85725"/>
            </a:xfrm>
            <a:custGeom>
              <a:avLst/>
              <a:gdLst>
                <a:gd name="connsiteX0" fmla="*/ 53816 w 57150"/>
                <a:gd name="connsiteY0" fmla="*/ 61436 h 85725"/>
                <a:gd name="connsiteX1" fmla="*/ 46196 w 57150"/>
                <a:gd name="connsiteY1" fmla="*/ 44291 h 85725"/>
                <a:gd name="connsiteX2" fmla="*/ 58579 w 57150"/>
                <a:gd name="connsiteY2" fmla="*/ 28099 h 85725"/>
                <a:gd name="connsiteX3" fmla="*/ 41434 w 57150"/>
                <a:gd name="connsiteY3" fmla="*/ 10954 h 85725"/>
                <a:gd name="connsiteX4" fmla="*/ 27146 w 57150"/>
                <a:gd name="connsiteY4" fmla="*/ 18574 h 85725"/>
                <a:gd name="connsiteX5" fmla="*/ 28099 w 57150"/>
                <a:gd name="connsiteY5" fmla="*/ 15716 h 85725"/>
                <a:gd name="connsiteX6" fmla="*/ 19526 w 57150"/>
                <a:gd name="connsiteY6" fmla="*/ 7144 h 85725"/>
                <a:gd name="connsiteX7" fmla="*/ 10001 w 57150"/>
                <a:gd name="connsiteY7" fmla="*/ 16669 h 85725"/>
                <a:gd name="connsiteX8" fmla="*/ 18574 w 57150"/>
                <a:gd name="connsiteY8" fmla="*/ 25241 h 85725"/>
                <a:gd name="connsiteX9" fmla="*/ 25241 w 57150"/>
                <a:gd name="connsiteY9" fmla="*/ 21431 h 85725"/>
                <a:gd name="connsiteX10" fmla="*/ 24289 w 57150"/>
                <a:gd name="connsiteY10" fmla="*/ 28099 h 85725"/>
                <a:gd name="connsiteX11" fmla="*/ 28099 w 57150"/>
                <a:gd name="connsiteY11" fmla="*/ 38576 h 85725"/>
                <a:gd name="connsiteX12" fmla="*/ 7144 w 57150"/>
                <a:gd name="connsiteY12" fmla="*/ 61436 h 85725"/>
                <a:gd name="connsiteX13" fmla="*/ 30004 w 57150"/>
                <a:gd name="connsiteY13" fmla="*/ 84296 h 85725"/>
                <a:gd name="connsiteX14" fmla="*/ 53816 w 57150"/>
                <a:gd name="connsiteY14" fmla="*/ 6143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85725">
                  <a:moveTo>
                    <a:pt x="53816" y="61436"/>
                  </a:moveTo>
                  <a:cubicBezTo>
                    <a:pt x="53816" y="54769"/>
                    <a:pt x="50959" y="49054"/>
                    <a:pt x="46196" y="44291"/>
                  </a:cubicBezTo>
                  <a:cubicBezTo>
                    <a:pt x="52864" y="42386"/>
                    <a:pt x="58579" y="35719"/>
                    <a:pt x="58579" y="28099"/>
                  </a:cubicBezTo>
                  <a:cubicBezTo>
                    <a:pt x="58579" y="18574"/>
                    <a:pt x="50959" y="10954"/>
                    <a:pt x="41434" y="10954"/>
                  </a:cubicBezTo>
                  <a:cubicBezTo>
                    <a:pt x="35719" y="10954"/>
                    <a:pt x="30004" y="13811"/>
                    <a:pt x="27146" y="18574"/>
                  </a:cubicBezTo>
                  <a:cubicBezTo>
                    <a:pt x="27146" y="17621"/>
                    <a:pt x="28099" y="16669"/>
                    <a:pt x="28099" y="15716"/>
                  </a:cubicBezTo>
                  <a:cubicBezTo>
                    <a:pt x="28099" y="10954"/>
                    <a:pt x="24289" y="7144"/>
                    <a:pt x="19526" y="7144"/>
                  </a:cubicBezTo>
                  <a:cubicBezTo>
                    <a:pt x="14764" y="7144"/>
                    <a:pt x="10001" y="10954"/>
                    <a:pt x="10001" y="16669"/>
                  </a:cubicBezTo>
                  <a:cubicBezTo>
                    <a:pt x="10001" y="21431"/>
                    <a:pt x="13811" y="25241"/>
                    <a:pt x="18574" y="25241"/>
                  </a:cubicBezTo>
                  <a:cubicBezTo>
                    <a:pt x="21431" y="25241"/>
                    <a:pt x="24289" y="23336"/>
                    <a:pt x="25241" y="21431"/>
                  </a:cubicBezTo>
                  <a:cubicBezTo>
                    <a:pt x="24289" y="23336"/>
                    <a:pt x="24289" y="26194"/>
                    <a:pt x="24289" y="28099"/>
                  </a:cubicBezTo>
                  <a:cubicBezTo>
                    <a:pt x="24289" y="31909"/>
                    <a:pt x="25241" y="35719"/>
                    <a:pt x="28099" y="38576"/>
                  </a:cubicBezTo>
                  <a:cubicBezTo>
                    <a:pt x="16669" y="39529"/>
                    <a:pt x="7144" y="49054"/>
                    <a:pt x="7144" y="61436"/>
                  </a:cubicBezTo>
                  <a:cubicBezTo>
                    <a:pt x="7144" y="73819"/>
                    <a:pt x="17621" y="84296"/>
                    <a:pt x="30004" y="84296"/>
                  </a:cubicBezTo>
                  <a:cubicBezTo>
                    <a:pt x="43339" y="84296"/>
                    <a:pt x="53816" y="73819"/>
                    <a:pt x="53816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592">
              <a:extLst>
                <a:ext uri="{FF2B5EF4-FFF2-40B4-BE49-F238E27FC236}">
                  <a16:creationId xmlns="" xmlns:a16="http://schemas.microsoft.com/office/drawing/2014/main" id="{24FDAA66-2DE4-4918-9A25-039AA7BDD9DE}"/>
                </a:ext>
              </a:extLst>
            </p:cNvPr>
            <p:cNvSpPr/>
            <p:nvPr/>
          </p:nvSpPr>
          <p:spPr>
            <a:xfrm>
              <a:off x="5672614" y="3374231"/>
              <a:ext cx="47625" cy="47625"/>
            </a:xfrm>
            <a:custGeom>
              <a:avLst/>
              <a:gdLst>
                <a:gd name="connsiteX0" fmla="*/ 7144 w 47625"/>
                <a:gd name="connsiteY0" fmla="*/ 25241 h 47625"/>
                <a:gd name="connsiteX1" fmla="*/ 25241 w 47625"/>
                <a:gd name="connsiteY1" fmla="*/ 43339 h 47625"/>
                <a:gd name="connsiteX2" fmla="*/ 43339 w 47625"/>
                <a:gd name="connsiteY2" fmla="*/ 25241 h 47625"/>
                <a:gd name="connsiteX3" fmla="*/ 25241 w 47625"/>
                <a:gd name="connsiteY3" fmla="*/ 7144 h 47625"/>
                <a:gd name="connsiteX4" fmla="*/ 7144 w 47625"/>
                <a:gd name="connsiteY4" fmla="*/ 2524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7144" y="25241"/>
                  </a:moveTo>
                  <a:cubicBezTo>
                    <a:pt x="7144" y="35719"/>
                    <a:pt x="15716" y="43339"/>
                    <a:pt x="25241" y="43339"/>
                  </a:cubicBezTo>
                  <a:cubicBezTo>
                    <a:pt x="34766" y="43339"/>
                    <a:pt x="43339" y="34766"/>
                    <a:pt x="43339" y="25241"/>
                  </a:cubicBezTo>
                  <a:cubicBezTo>
                    <a:pt x="43339" y="14764"/>
                    <a:pt x="34766" y="7144"/>
                    <a:pt x="25241" y="7144"/>
                  </a:cubicBezTo>
                  <a:cubicBezTo>
                    <a:pt x="15716" y="7144"/>
                    <a:pt x="7144" y="14764"/>
                    <a:pt x="7144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593">
              <a:extLst>
                <a:ext uri="{FF2B5EF4-FFF2-40B4-BE49-F238E27FC236}">
                  <a16:creationId xmlns="" xmlns:a16="http://schemas.microsoft.com/office/drawing/2014/main" id="{A64845E8-A240-4DC1-844A-E66475737D9C}"/>
                </a:ext>
              </a:extLst>
            </p:cNvPr>
            <p:cNvSpPr/>
            <p:nvPr/>
          </p:nvSpPr>
          <p:spPr>
            <a:xfrm>
              <a:off x="5797391" y="416480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594">
              <a:extLst>
                <a:ext uri="{FF2B5EF4-FFF2-40B4-BE49-F238E27FC236}">
                  <a16:creationId xmlns="" xmlns:a16="http://schemas.microsoft.com/office/drawing/2014/main" id="{8232E60D-D728-485A-ABD9-1CFA3CFACA0A}"/>
                </a:ext>
              </a:extLst>
            </p:cNvPr>
            <p:cNvSpPr/>
            <p:nvPr/>
          </p:nvSpPr>
          <p:spPr>
            <a:xfrm>
              <a:off x="6067717" y="3886676"/>
              <a:ext cx="19050" cy="19050"/>
            </a:xfrm>
            <a:custGeom>
              <a:avLst/>
              <a:gdLst>
                <a:gd name="connsiteX0" fmla="*/ 13043 w 19050"/>
                <a:gd name="connsiteY0" fmla="*/ 18574 h 19050"/>
                <a:gd name="connsiteX1" fmla="*/ 18758 w 19050"/>
                <a:gd name="connsiteY1" fmla="*/ 12859 h 19050"/>
                <a:gd name="connsiteX2" fmla="*/ 13043 w 19050"/>
                <a:gd name="connsiteY2" fmla="*/ 7144 h 19050"/>
                <a:gd name="connsiteX3" fmla="*/ 7328 w 19050"/>
                <a:gd name="connsiteY3" fmla="*/ 12859 h 19050"/>
                <a:gd name="connsiteX4" fmla="*/ 13043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043" y="18574"/>
                  </a:moveTo>
                  <a:cubicBezTo>
                    <a:pt x="15901" y="18574"/>
                    <a:pt x="18758" y="15716"/>
                    <a:pt x="18758" y="12859"/>
                  </a:cubicBezTo>
                  <a:cubicBezTo>
                    <a:pt x="18758" y="10001"/>
                    <a:pt x="15901" y="7144"/>
                    <a:pt x="13043" y="7144"/>
                  </a:cubicBezTo>
                  <a:cubicBezTo>
                    <a:pt x="10186" y="7144"/>
                    <a:pt x="7328" y="10001"/>
                    <a:pt x="7328" y="12859"/>
                  </a:cubicBezTo>
                  <a:cubicBezTo>
                    <a:pt x="6376" y="15716"/>
                    <a:pt x="9233" y="18574"/>
                    <a:pt x="13043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595">
              <a:extLst>
                <a:ext uri="{FF2B5EF4-FFF2-40B4-BE49-F238E27FC236}">
                  <a16:creationId xmlns="" xmlns:a16="http://schemas.microsoft.com/office/drawing/2014/main" id="{7F31A20B-C04A-49C1-99C7-52D79A4AD895}"/>
                </a:ext>
              </a:extLst>
            </p:cNvPr>
            <p:cNvSpPr/>
            <p:nvPr/>
          </p:nvSpPr>
          <p:spPr>
            <a:xfrm>
              <a:off x="5555456" y="3539014"/>
              <a:ext cx="57150" cy="57150"/>
            </a:xfrm>
            <a:custGeom>
              <a:avLst/>
              <a:gdLst>
                <a:gd name="connsiteX0" fmla="*/ 31909 w 57150"/>
                <a:gd name="connsiteY0" fmla="*/ 56674 h 57150"/>
                <a:gd name="connsiteX1" fmla="*/ 56674 w 57150"/>
                <a:gd name="connsiteY1" fmla="*/ 31909 h 57150"/>
                <a:gd name="connsiteX2" fmla="*/ 31909 w 57150"/>
                <a:gd name="connsiteY2" fmla="*/ 7144 h 57150"/>
                <a:gd name="connsiteX3" fmla="*/ 7144 w 57150"/>
                <a:gd name="connsiteY3" fmla="*/ 31909 h 57150"/>
                <a:gd name="connsiteX4" fmla="*/ 31909 w 57150"/>
                <a:gd name="connsiteY4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56674"/>
                  </a:moveTo>
                  <a:cubicBezTo>
                    <a:pt x="45244" y="56674"/>
                    <a:pt x="56674" y="46196"/>
                    <a:pt x="56674" y="31909"/>
                  </a:cubicBezTo>
                  <a:cubicBezTo>
                    <a:pt x="56674" y="18574"/>
                    <a:pt x="46196" y="7144"/>
                    <a:pt x="31909" y="7144"/>
                  </a:cubicBezTo>
                  <a:cubicBezTo>
                    <a:pt x="18574" y="7144"/>
                    <a:pt x="7144" y="17621"/>
                    <a:pt x="7144" y="31909"/>
                  </a:cubicBezTo>
                  <a:cubicBezTo>
                    <a:pt x="7144" y="46196"/>
                    <a:pt x="18574" y="56674"/>
                    <a:pt x="31909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596">
              <a:extLst>
                <a:ext uri="{FF2B5EF4-FFF2-40B4-BE49-F238E27FC236}">
                  <a16:creationId xmlns="" xmlns:a16="http://schemas.microsoft.com/office/drawing/2014/main" id="{97A9880F-7FF3-4ED7-9919-F239EEF1DEEF}"/>
                </a:ext>
              </a:extLst>
            </p:cNvPr>
            <p:cNvSpPr/>
            <p:nvPr/>
          </p:nvSpPr>
          <p:spPr>
            <a:xfrm>
              <a:off x="6038374" y="4180046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597">
              <a:extLst>
                <a:ext uri="{FF2B5EF4-FFF2-40B4-BE49-F238E27FC236}">
                  <a16:creationId xmlns="" xmlns:a16="http://schemas.microsoft.com/office/drawing/2014/main" id="{5B5C708E-F61E-4E8B-894F-055CE313E8A8}"/>
                </a:ext>
              </a:extLst>
            </p:cNvPr>
            <p:cNvSpPr/>
            <p:nvPr/>
          </p:nvSpPr>
          <p:spPr>
            <a:xfrm>
              <a:off x="5919311" y="3565684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598">
              <a:extLst>
                <a:ext uri="{FF2B5EF4-FFF2-40B4-BE49-F238E27FC236}">
                  <a16:creationId xmlns="" xmlns:a16="http://schemas.microsoft.com/office/drawing/2014/main" id="{FD4B0366-ECA2-41BE-85AF-5420FB40DC89}"/>
                </a:ext>
              </a:extLst>
            </p:cNvPr>
            <p:cNvSpPr/>
            <p:nvPr/>
          </p:nvSpPr>
          <p:spPr>
            <a:xfrm>
              <a:off x="5928836" y="4101941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599">
              <a:extLst>
                <a:ext uri="{FF2B5EF4-FFF2-40B4-BE49-F238E27FC236}">
                  <a16:creationId xmlns="" xmlns:a16="http://schemas.microsoft.com/office/drawing/2014/main" id="{0C913B7F-3779-4D82-8DEF-760581ECFB2F}"/>
                </a:ext>
              </a:extLst>
            </p:cNvPr>
            <p:cNvSpPr/>
            <p:nvPr/>
          </p:nvSpPr>
          <p:spPr>
            <a:xfrm>
              <a:off x="5470684" y="3559016"/>
              <a:ext cx="66675" cy="66675"/>
            </a:xfrm>
            <a:custGeom>
              <a:avLst/>
              <a:gdLst>
                <a:gd name="connsiteX0" fmla="*/ 33814 w 66675"/>
                <a:gd name="connsiteY0" fmla="*/ 7144 h 66675"/>
                <a:gd name="connsiteX1" fmla="*/ 7144 w 66675"/>
                <a:gd name="connsiteY1" fmla="*/ 33814 h 66675"/>
                <a:gd name="connsiteX2" fmla="*/ 33814 w 66675"/>
                <a:gd name="connsiteY2" fmla="*/ 60484 h 66675"/>
                <a:gd name="connsiteX3" fmla="*/ 60484 w 66675"/>
                <a:gd name="connsiteY3" fmla="*/ 33814 h 66675"/>
                <a:gd name="connsiteX4" fmla="*/ 33814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3814" y="7144"/>
                  </a:moveTo>
                  <a:cubicBezTo>
                    <a:pt x="19526" y="7144"/>
                    <a:pt x="7144" y="18574"/>
                    <a:pt x="7144" y="33814"/>
                  </a:cubicBezTo>
                  <a:cubicBezTo>
                    <a:pt x="7144" y="48101"/>
                    <a:pt x="18574" y="60484"/>
                    <a:pt x="33814" y="60484"/>
                  </a:cubicBezTo>
                  <a:cubicBezTo>
                    <a:pt x="48101" y="60484"/>
                    <a:pt x="60484" y="49054"/>
                    <a:pt x="60484" y="33814"/>
                  </a:cubicBezTo>
                  <a:cubicBezTo>
                    <a:pt x="59531" y="18574"/>
                    <a:pt x="48101" y="7144"/>
                    <a:pt x="33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600">
              <a:extLst>
                <a:ext uri="{FF2B5EF4-FFF2-40B4-BE49-F238E27FC236}">
                  <a16:creationId xmlns="" xmlns:a16="http://schemas.microsoft.com/office/drawing/2014/main" id="{7768E361-CAEF-4E04-B355-404B4C5AFE5A}"/>
                </a:ext>
              </a:extLst>
            </p:cNvPr>
            <p:cNvSpPr/>
            <p:nvPr/>
          </p:nvSpPr>
          <p:spPr>
            <a:xfrm>
              <a:off x="5958364" y="3854291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7146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601">
              <a:extLst>
                <a:ext uri="{FF2B5EF4-FFF2-40B4-BE49-F238E27FC236}">
                  <a16:creationId xmlns="" xmlns:a16="http://schemas.microsoft.com/office/drawing/2014/main" id="{7F6078A2-89A2-4479-95A9-72043218F4AF}"/>
                </a:ext>
              </a:extLst>
            </p:cNvPr>
            <p:cNvSpPr/>
            <p:nvPr/>
          </p:nvSpPr>
          <p:spPr>
            <a:xfrm>
              <a:off x="6216491" y="2458879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602">
              <a:extLst>
                <a:ext uri="{FF2B5EF4-FFF2-40B4-BE49-F238E27FC236}">
                  <a16:creationId xmlns="" xmlns:a16="http://schemas.microsoft.com/office/drawing/2014/main" id="{CC697EEE-F4A0-48BD-B0D8-206F064A4468}"/>
                </a:ext>
              </a:extLst>
            </p:cNvPr>
            <p:cNvSpPr/>
            <p:nvPr/>
          </p:nvSpPr>
          <p:spPr>
            <a:xfrm>
              <a:off x="5384006" y="3668554"/>
              <a:ext cx="66675" cy="66675"/>
            </a:xfrm>
            <a:custGeom>
              <a:avLst/>
              <a:gdLst>
                <a:gd name="connsiteX0" fmla="*/ 34766 w 66675"/>
                <a:gd name="connsiteY0" fmla="*/ 7144 h 66675"/>
                <a:gd name="connsiteX1" fmla="*/ 7144 w 66675"/>
                <a:gd name="connsiteY1" fmla="*/ 34766 h 66675"/>
                <a:gd name="connsiteX2" fmla="*/ 34766 w 66675"/>
                <a:gd name="connsiteY2" fmla="*/ 62389 h 66675"/>
                <a:gd name="connsiteX3" fmla="*/ 62389 w 66675"/>
                <a:gd name="connsiteY3" fmla="*/ 34766 h 66675"/>
                <a:gd name="connsiteX4" fmla="*/ 34766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766" y="7144"/>
                  </a:move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50006"/>
                    <a:pt x="19526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8574"/>
                    <a:pt x="50006" y="7144"/>
                    <a:pt x="347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603">
              <a:extLst>
                <a:ext uri="{FF2B5EF4-FFF2-40B4-BE49-F238E27FC236}">
                  <a16:creationId xmlns="" xmlns:a16="http://schemas.microsoft.com/office/drawing/2014/main" id="{67DCDDCC-D55B-4C8B-8C01-BC05AF011AE3}"/>
                </a:ext>
              </a:extLst>
            </p:cNvPr>
            <p:cNvSpPr/>
            <p:nvPr/>
          </p:nvSpPr>
          <p:spPr>
            <a:xfrm>
              <a:off x="5896451" y="3007519"/>
              <a:ext cx="57150" cy="57150"/>
            </a:xfrm>
            <a:custGeom>
              <a:avLst/>
              <a:gdLst>
                <a:gd name="connsiteX0" fmla="*/ 7144 w 57150"/>
                <a:gd name="connsiteY0" fmla="*/ 30004 h 57150"/>
                <a:gd name="connsiteX1" fmla="*/ 30004 w 57150"/>
                <a:gd name="connsiteY1" fmla="*/ 52864 h 57150"/>
                <a:gd name="connsiteX2" fmla="*/ 52864 w 57150"/>
                <a:gd name="connsiteY2" fmla="*/ 30004 h 57150"/>
                <a:gd name="connsiteX3" fmla="*/ 30004 w 57150"/>
                <a:gd name="connsiteY3" fmla="*/ 7144 h 57150"/>
                <a:gd name="connsiteX4" fmla="*/ 7144 w 57150"/>
                <a:gd name="connsiteY4" fmla="*/ 3000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004"/>
                  </a:moveTo>
                  <a:cubicBezTo>
                    <a:pt x="7144" y="43339"/>
                    <a:pt x="17621" y="52864"/>
                    <a:pt x="30004" y="52864"/>
                  </a:cubicBezTo>
                  <a:cubicBezTo>
                    <a:pt x="43339" y="52864"/>
                    <a:pt x="52864" y="42386"/>
                    <a:pt x="52864" y="30004"/>
                  </a:cubicBezTo>
                  <a:cubicBezTo>
                    <a:pt x="52864" y="16669"/>
                    <a:pt x="42386" y="7144"/>
                    <a:pt x="30004" y="7144"/>
                  </a:cubicBezTo>
                  <a:cubicBezTo>
                    <a:pt x="17621" y="7144"/>
                    <a:pt x="7144" y="17621"/>
                    <a:pt x="714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604">
              <a:extLst>
                <a:ext uri="{FF2B5EF4-FFF2-40B4-BE49-F238E27FC236}">
                  <a16:creationId xmlns="" xmlns:a16="http://schemas.microsoft.com/office/drawing/2014/main" id="{451171E7-E9B3-4413-967F-4C61494D4524}"/>
                </a:ext>
              </a:extLst>
            </p:cNvPr>
            <p:cNvSpPr/>
            <p:nvPr/>
          </p:nvSpPr>
          <p:spPr>
            <a:xfrm>
              <a:off x="6256496" y="245506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9526" y="22384"/>
                    <a:pt x="22384" y="18574"/>
                    <a:pt x="22384" y="14764"/>
                  </a:cubicBez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605">
              <a:extLst>
                <a:ext uri="{FF2B5EF4-FFF2-40B4-BE49-F238E27FC236}">
                  <a16:creationId xmlns="" xmlns:a16="http://schemas.microsoft.com/office/drawing/2014/main" id="{441E99B7-13A7-49A1-9C87-C77A4EFFE47C}"/>
                </a:ext>
              </a:extLst>
            </p:cNvPr>
            <p:cNvSpPr/>
            <p:nvPr/>
          </p:nvSpPr>
          <p:spPr>
            <a:xfrm>
              <a:off x="5407819" y="3471386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39529 h 38100"/>
                <a:gd name="connsiteX2" fmla="*/ 7144 w 38100"/>
                <a:gd name="connsiteY2" fmla="*/ 23336 h 38100"/>
                <a:gd name="connsiteX3" fmla="*/ 23336 w 38100"/>
                <a:gd name="connsiteY3" fmla="*/ 7144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32279"/>
                    <a:pt x="32279" y="39529"/>
                    <a:pt x="23336" y="39529"/>
                  </a:cubicBezTo>
                  <a:cubicBezTo>
                    <a:pt x="14393" y="39529"/>
                    <a:pt x="7144" y="32279"/>
                    <a:pt x="7144" y="23336"/>
                  </a:cubicBezTo>
                  <a:cubicBezTo>
                    <a:pt x="7144" y="14393"/>
                    <a:pt x="14393" y="7144"/>
                    <a:pt x="23336" y="7144"/>
                  </a:cubicBezTo>
                  <a:cubicBezTo>
                    <a:pt x="32279" y="7144"/>
                    <a:pt x="39529" y="14393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606">
              <a:extLst>
                <a:ext uri="{FF2B5EF4-FFF2-40B4-BE49-F238E27FC236}">
                  <a16:creationId xmlns="" xmlns:a16="http://schemas.microsoft.com/office/drawing/2014/main" id="{8164ECA5-7C60-49F5-A318-0F70C4B7D9F9}"/>
                </a:ext>
              </a:extLst>
            </p:cNvPr>
            <p:cNvSpPr/>
            <p:nvPr/>
          </p:nvSpPr>
          <p:spPr>
            <a:xfrm>
              <a:off x="6014561" y="2881789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9049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ubicBezTo>
                    <a:pt x="18574" y="10001"/>
                    <a:pt x="16669" y="7144"/>
                    <a:pt x="12859" y="7144"/>
                  </a:cubicBezTo>
                  <a:cubicBezTo>
                    <a:pt x="9049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607">
              <a:extLst>
                <a:ext uri="{FF2B5EF4-FFF2-40B4-BE49-F238E27FC236}">
                  <a16:creationId xmlns="" xmlns:a16="http://schemas.microsoft.com/office/drawing/2014/main" id="{4C778A22-06B3-42CA-AF49-6A0B8EB9E15B}"/>
                </a:ext>
              </a:extLst>
            </p:cNvPr>
            <p:cNvSpPr/>
            <p:nvPr/>
          </p:nvSpPr>
          <p:spPr>
            <a:xfrm>
              <a:off x="5963126" y="2893219"/>
              <a:ext cx="76200" cy="85725"/>
            </a:xfrm>
            <a:custGeom>
              <a:avLst/>
              <a:gdLst>
                <a:gd name="connsiteX0" fmla="*/ 13811 w 76200"/>
                <a:gd name="connsiteY0" fmla="*/ 37624 h 85725"/>
                <a:gd name="connsiteX1" fmla="*/ 13811 w 76200"/>
                <a:gd name="connsiteY1" fmla="*/ 40481 h 85725"/>
                <a:gd name="connsiteX2" fmla="*/ 7144 w 76200"/>
                <a:gd name="connsiteY2" fmla="*/ 57626 h 85725"/>
                <a:gd name="connsiteX3" fmla="*/ 15716 w 76200"/>
                <a:gd name="connsiteY3" fmla="*/ 77629 h 85725"/>
                <a:gd name="connsiteX4" fmla="*/ 28099 w 76200"/>
                <a:gd name="connsiteY4" fmla="*/ 86201 h 85725"/>
                <a:gd name="connsiteX5" fmla="*/ 33814 w 76200"/>
                <a:gd name="connsiteY5" fmla="*/ 84296 h 85725"/>
                <a:gd name="connsiteX6" fmla="*/ 58579 w 76200"/>
                <a:gd name="connsiteY6" fmla="*/ 64294 h 85725"/>
                <a:gd name="connsiteX7" fmla="*/ 74771 w 76200"/>
                <a:gd name="connsiteY7" fmla="*/ 37624 h 85725"/>
                <a:gd name="connsiteX8" fmla="*/ 44291 w 76200"/>
                <a:gd name="connsiteY8" fmla="*/ 7144 h 85725"/>
                <a:gd name="connsiteX9" fmla="*/ 13811 w 76200"/>
                <a:gd name="connsiteY9" fmla="*/ 3762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13811" y="37624"/>
                  </a:moveTo>
                  <a:cubicBezTo>
                    <a:pt x="13811" y="38576"/>
                    <a:pt x="13811" y="39529"/>
                    <a:pt x="13811" y="40481"/>
                  </a:cubicBezTo>
                  <a:cubicBezTo>
                    <a:pt x="10001" y="45244"/>
                    <a:pt x="7144" y="50959"/>
                    <a:pt x="7144" y="57626"/>
                  </a:cubicBezTo>
                  <a:cubicBezTo>
                    <a:pt x="7144" y="65246"/>
                    <a:pt x="10954" y="71914"/>
                    <a:pt x="15716" y="77629"/>
                  </a:cubicBezTo>
                  <a:cubicBezTo>
                    <a:pt x="17621" y="82391"/>
                    <a:pt x="22384" y="86201"/>
                    <a:pt x="28099" y="86201"/>
                  </a:cubicBezTo>
                  <a:cubicBezTo>
                    <a:pt x="30004" y="86201"/>
                    <a:pt x="31909" y="85249"/>
                    <a:pt x="33814" y="84296"/>
                  </a:cubicBezTo>
                  <a:cubicBezTo>
                    <a:pt x="46196" y="84296"/>
                    <a:pt x="55721" y="75724"/>
                    <a:pt x="58579" y="64294"/>
                  </a:cubicBezTo>
                  <a:cubicBezTo>
                    <a:pt x="68104" y="58579"/>
                    <a:pt x="74771" y="49054"/>
                    <a:pt x="74771" y="37624"/>
                  </a:cubicBezTo>
                  <a:cubicBezTo>
                    <a:pt x="74771" y="20479"/>
                    <a:pt x="60484" y="7144"/>
                    <a:pt x="44291" y="7144"/>
                  </a:cubicBezTo>
                  <a:cubicBezTo>
                    <a:pt x="28099" y="7144"/>
                    <a:pt x="13811" y="20479"/>
                    <a:pt x="13811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608">
              <a:extLst>
                <a:ext uri="{FF2B5EF4-FFF2-40B4-BE49-F238E27FC236}">
                  <a16:creationId xmlns="" xmlns:a16="http://schemas.microsoft.com/office/drawing/2014/main" id="{672FBCCD-50F5-419A-A851-DFA911A4B513}"/>
                </a:ext>
              </a:extLst>
            </p:cNvPr>
            <p:cNvSpPr/>
            <p:nvPr/>
          </p:nvSpPr>
          <p:spPr>
            <a:xfrm>
              <a:off x="5599271" y="377332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9526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609">
              <a:extLst>
                <a:ext uri="{FF2B5EF4-FFF2-40B4-BE49-F238E27FC236}">
                  <a16:creationId xmlns="" xmlns:a16="http://schemas.microsoft.com/office/drawing/2014/main" id="{626CD2FD-199E-4FFF-BE1B-AA53A38FDEF7}"/>
                </a:ext>
              </a:extLst>
            </p:cNvPr>
            <p:cNvSpPr/>
            <p:nvPr/>
          </p:nvSpPr>
          <p:spPr>
            <a:xfrm>
              <a:off x="5607844" y="3741896"/>
              <a:ext cx="38100" cy="38100"/>
            </a:xfrm>
            <a:custGeom>
              <a:avLst/>
              <a:gdLst>
                <a:gd name="connsiteX0" fmla="*/ 23336 w 38100"/>
                <a:gd name="connsiteY0" fmla="*/ 7144 h 38100"/>
                <a:gd name="connsiteX1" fmla="*/ 7144 w 38100"/>
                <a:gd name="connsiteY1" fmla="*/ 23336 h 38100"/>
                <a:gd name="connsiteX2" fmla="*/ 23336 w 38100"/>
                <a:gd name="connsiteY2" fmla="*/ 39529 h 38100"/>
                <a:gd name="connsiteX3" fmla="*/ 39529 w 38100"/>
                <a:gd name="connsiteY3" fmla="*/ 23336 h 38100"/>
                <a:gd name="connsiteX4" fmla="*/ 23336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7144"/>
                  </a:move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2861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610">
              <a:extLst>
                <a:ext uri="{FF2B5EF4-FFF2-40B4-BE49-F238E27FC236}">
                  <a16:creationId xmlns="" xmlns:a16="http://schemas.microsoft.com/office/drawing/2014/main" id="{8EAE5441-692A-4B7C-978A-5AE98B0CD18A}"/>
                </a:ext>
              </a:extLst>
            </p:cNvPr>
            <p:cNvSpPr/>
            <p:nvPr/>
          </p:nvSpPr>
          <p:spPr>
            <a:xfrm>
              <a:off x="6123146" y="2626519"/>
              <a:ext cx="47625" cy="47625"/>
            </a:xfrm>
            <a:custGeom>
              <a:avLst/>
              <a:gdLst>
                <a:gd name="connsiteX0" fmla="*/ 28099 w 47625"/>
                <a:gd name="connsiteY0" fmla="*/ 49054 h 47625"/>
                <a:gd name="connsiteX1" fmla="*/ 49054 w 47625"/>
                <a:gd name="connsiteY1" fmla="*/ 28099 h 47625"/>
                <a:gd name="connsiteX2" fmla="*/ 28099 w 47625"/>
                <a:gd name="connsiteY2" fmla="*/ 7144 h 47625"/>
                <a:gd name="connsiteX3" fmla="*/ 7144 w 47625"/>
                <a:gd name="connsiteY3" fmla="*/ 28099 h 47625"/>
                <a:gd name="connsiteX4" fmla="*/ 28099 w 47625"/>
                <a:gd name="connsiteY4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8099" y="49054"/>
                  </a:moveTo>
                  <a:cubicBezTo>
                    <a:pt x="39529" y="49054"/>
                    <a:pt x="49054" y="39529"/>
                    <a:pt x="49054" y="28099"/>
                  </a:cubicBezTo>
                  <a:cubicBezTo>
                    <a:pt x="49054" y="16669"/>
                    <a:pt x="39529" y="7144"/>
                    <a:pt x="28099" y="7144"/>
                  </a:cubicBezTo>
                  <a:cubicBezTo>
                    <a:pt x="16669" y="7144"/>
                    <a:pt x="7144" y="16669"/>
                    <a:pt x="7144" y="28099"/>
                  </a:cubicBezTo>
                  <a:cubicBezTo>
                    <a:pt x="7144" y="39529"/>
                    <a:pt x="16669" y="49054"/>
                    <a:pt x="28099" y="49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611">
              <a:extLst>
                <a:ext uri="{FF2B5EF4-FFF2-40B4-BE49-F238E27FC236}">
                  <a16:creationId xmlns="" xmlns:a16="http://schemas.microsoft.com/office/drawing/2014/main" id="{6ED3BB1D-7F37-4755-B263-469FC0A3DFB0}"/>
                </a:ext>
              </a:extLst>
            </p:cNvPr>
            <p:cNvSpPr/>
            <p:nvPr/>
          </p:nvSpPr>
          <p:spPr>
            <a:xfrm>
              <a:off x="6023134" y="2957989"/>
              <a:ext cx="28575" cy="28575"/>
            </a:xfrm>
            <a:custGeom>
              <a:avLst/>
              <a:gdLst>
                <a:gd name="connsiteX0" fmla="*/ 7144 w 28575"/>
                <a:gd name="connsiteY0" fmla="*/ 15716 h 28575"/>
                <a:gd name="connsiteX1" fmla="*/ 15716 w 28575"/>
                <a:gd name="connsiteY1" fmla="*/ 24289 h 28575"/>
                <a:gd name="connsiteX2" fmla="*/ 24289 w 28575"/>
                <a:gd name="connsiteY2" fmla="*/ 15716 h 28575"/>
                <a:gd name="connsiteX3" fmla="*/ 15716 w 28575"/>
                <a:gd name="connsiteY3" fmla="*/ 7144 h 28575"/>
                <a:gd name="connsiteX4" fmla="*/ 7144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5716"/>
                  </a:move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001" y="8096"/>
                    <a:pt x="7144" y="11906"/>
                    <a:pt x="7144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612">
              <a:extLst>
                <a:ext uri="{FF2B5EF4-FFF2-40B4-BE49-F238E27FC236}">
                  <a16:creationId xmlns="" xmlns:a16="http://schemas.microsoft.com/office/drawing/2014/main" id="{FD8C070A-BF9D-425A-A7CC-D4D5455E2F60}"/>
                </a:ext>
              </a:extLst>
            </p:cNvPr>
            <p:cNvSpPr/>
            <p:nvPr/>
          </p:nvSpPr>
          <p:spPr>
            <a:xfrm>
              <a:off x="5868829" y="2835116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1434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6669" y="7144"/>
                    <a:pt x="7144" y="16669"/>
                    <a:pt x="7144" y="29051"/>
                  </a:cubicBezTo>
                  <a:cubicBezTo>
                    <a:pt x="7144" y="41434"/>
                    <a:pt x="16669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613">
              <a:extLst>
                <a:ext uri="{FF2B5EF4-FFF2-40B4-BE49-F238E27FC236}">
                  <a16:creationId xmlns="" xmlns:a16="http://schemas.microsoft.com/office/drawing/2014/main" id="{F03E7781-D197-4A5C-86A4-1D611CB34151}"/>
                </a:ext>
              </a:extLst>
            </p:cNvPr>
            <p:cNvSpPr/>
            <p:nvPr/>
          </p:nvSpPr>
          <p:spPr>
            <a:xfrm>
              <a:off x="5718334" y="3236119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614">
              <a:extLst>
                <a:ext uri="{FF2B5EF4-FFF2-40B4-BE49-F238E27FC236}">
                  <a16:creationId xmlns="" xmlns:a16="http://schemas.microsoft.com/office/drawing/2014/main" id="{5FE72B3E-96B8-4174-9A7E-95A66DA77102}"/>
                </a:ext>
              </a:extLst>
            </p:cNvPr>
            <p:cNvSpPr/>
            <p:nvPr/>
          </p:nvSpPr>
          <p:spPr>
            <a:xfrm>
              <a:off x="6134576" y="282368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615">
              <a:extLst>
                <a:ext uri="{FF2B5EF4-FFF2-40B4-BE49-F238E27FC236}">
                  <a16:creationId xmlns="" xmlns:a16="http://schemas.microsoft.com/office/drawing/2014/main" id="{D2D18D50-3BCF-48DF-A6FF-10A306A1134C}"/>
                </a:ext>
              </a:extLst>
            </p:cNvPr>
            <p:cNvSpPr/>
            <p:nvPr/>
          </p:nvSpPr>
          <p:spPr>
            <a:xfrm>
              <a:off x="6121241" y="284749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2861" y="7144"/>
                    <a:pt x="23336" y="7144"/>
                  </a:cubicBezTo>
                  <a:cubicBezTo>
                    <a:pt x="14764" y="7144"/>
                    <a:pt x="7144" y="13811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616">
              <a:extLst>
                <a:ext uri="{FF2B5EF4-FFF2-40B4-BE49-F238E27FC236}">
                  <a16:creationId xmlns="" xmlns:a16="http://schemas.microsoft.com/office/drawing/2014/main" id="{4409C187-F195-41EF-8F84-37A1DE2C5494}"/>
                </a:ext>
              </a:extLst>
            </p:cNvPr>
            <p:cNvSpPr/>
            <p:nvPr/>
          </p:nvSpPr>
          <p:spPr>
            <a:xfrm>
              <a:off x="5774531" y="3376136"/>
              <a:ext cx="76200" cy="95250"/>
            </a:xfrm>
            <a:custGeom>
              <a:avLst/>
              <a:gdLst>
                <a:gd name="connsiteX0" fmla="*/ 25241 w 76200"/>
                <a:gd name="connsiteY0" fmla="*/ 7144 h 95250"/>
                <a:gd name="connsiteX1" fmla="*/ 7144 w 76200"/>
                <a:gd name="connsiteY1" fmla="*/ 25241 h 95250"/>
                <a:gd name="connsiteX2" fmla="*/ 18574 w 76200"/>
                <a:gd name="connsiteY2" fmla="*/ 42386 h 95250"/>
                <a:gd name="connsiteX3" fmla="*/ 14764 w 76200"/>
                <a:gd name="connsiteY3" fmla="*/ 54769 h 95250"/>
                <a:gd name="connsiteX4" fmla="*/ 14764 w 76200"/>
                <a:gd name="connsiteY4" fmla="*/ 55721 h 95250"/>
                <a:gd name="connsiteX5" fmla="*/ 7144 w 76200"/>
                <a:gd name="connsiteY5" fmla="*/ 71914 h 95250"/>
                <a:gd name="connsiteX6" fmla="*/ 29051 w 76200"/>
                <a:gd name="connsiteY6" fmla="*/ 93821 h 95250"/>
                <a:gd name="connsiteX7" fmla="*/ 50959 w 76200"/>
                <a:gd name="connsiteY7" fmla="*/ 71914 h 95250"/>
                <a:gd name="connsiteX8" fmla="*/ 50959 w 76200"/>
                <a:gd name="connsiteY8" fmla="*/ 68104 h 95250"/>
                <a:gd name="connsiteX9" fmla="*/ 54769 w 76200"/>
                <a:gd name="connsiteY9" fmla="*/ 61436 h 95250"/>
                <a:gd name="connsiteX10" fmla="*/ 61436 w 76200"/>
                <a:gd name="connsiteY10" fmla="*/ 64294 h 95250"/>
                <a:gd name="connsiteX11" fmla="*/ 71914 w 76200"/>
                <a:gd name="connsiteY11" fmla="*/ 53816 h 95250"/>
                <a:gd name="connsiteX12" fmla="*/ 61436 w 76200"/>
                <a:gd name="connsiteY12" fmla="*/ 43339 h 95250"/>
                <a:gd name="connsiteX13" fmla="*/ 54769 w 76200"/>
                <a:gd name="connsiteY13" fmla="*/ 46196 h 95250"/>
                <a:gd name="connsiteX14" fmla="*/ 40481 w 76200"/>
                <a:gd name="connsiteY14" fmla="*/ 33814 h 95250"/>
                <a:gd name="connsiteX15" fmla="*/ 42386 w 76200"/>
                <a:gd name="connsiteY15" fmla="*/ 25241 h 95250"/>
                <a:gd name="connsiteX16" fmla="*/ 25241 w 76200"/>
                <a:gd name="connsiteY1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95250">
                  <a:moveTo>
                    <a:pt x="25241" y="7144"/>
                  </a:move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2861"/>
                    <a:pt x="11906" y="39529"/>
                    <a:pt x="18574" y="42386"/>
                  </a:cubicBezTo>
                  <a:cubicBezTo>
                    <a:pt x="15716" y="46196"/>
                    <a:pt x="14764" y="50006"/>
                    <a:pt x="14764" y="54769"/>
                  </a:cubicBezTo>
                  <a:cubicBezTo>
                    <a:pt x="14764" y="55721"/>
                    <a:pt x="14764" y="55721"/>
                    <a:pt x="14764" y="55721"/>
                  </a:cubicBezTo>
                  <a:cubicBezTo>
                    <a:pt x="10001" y="59531"/>
                    <a:pt x="7144" y="65246"/>
                    <a:pt x="7144" y="71914"/>
                  </a:cubicBezTo>
                  <a:cubicBezTo>
                    <a:pt x="7144" y="84296"/>
                    <a:pt x="16669" y="93821"/>
                    <a:pt x="29051" y="93821"/>
                  </a:cubicBezTo>
                  <a:cubicBezTo>
                    <a:pt x="41434" y="93821"/>
                    <a:pt x="50959" y="84296"/>
                    <a:pt x="50959" y="71914"/>
                  </a:cubicBezTo>
                  <a:cubicBezTo>
                    <a:pt x="50959" y="70961"/>
                    <a:pt x="50959" y="70009"/>
                    <a:pt x="50959" y="68104"/>
                  </a:cubicBezTo>
                  <a:cubicBezTo>
                    <a:pt x="52864" y="66199"/>
                    <a:pt x="53816" y="64294"/>
                    <a:pt x="54769" y="61436"/>
                  </a:cubicBezTo>
                  <a:cubicBezTo>
                    <a:pt x="56674" y="63341"/>
                    <a:pt x="59531" y="64294"/>
                    <a:pt x="61436" y="64294"/>
                  </a:cubicBezTo>
                  <a:cubicBezTo>
                    <a:pt x="67151" y="64294"/>
                    <a:pt x="71914" y="59531"/>
                    <a:pt x="71914" y="53816"/>
                  </a:cubicBezTo>
                  <a:cubicBezTo>
                    <a:pt x="71914" y="48101"/>
                    <a:pt x="67151" y="43339"/>
                    <a:pt x="61436" y="43339"/>
                  </a:cubicBezTo>
                  <a:cubicBezTo>
                    <a:pt x="58579" y="43339"/>
                    <a:pt x="56674" y="44291"/>
                    <a:pt x="54769" y="46196"/>
                  </a:cubicBezTo>
                  <a:cubicBezTo>
                    <a:pt x="51911" y="39529"/>
                    <a:pt x="47149" y="34766"/>
                    <a:pt x="40481" y="33814"/>
                  </a:cubicBezTo>
                  <a:cubicBezTo>
                    <a:pt x="41434" y="30956"/>
                    <a:pt x="42386" y="28099"/>
                    <a:pt x="42386" y="25241"/>
                  </a:cubicBezTo>
                  <a:cubicBezTo>
                    <a:pt x="43339" y="15716"/>
                    <a:pt x="34766" y="7144"/>
                    <a:pt x="252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617">
              <a:extLst>
                <a:ext uri="{FF2B5EF4-FFF2-40B4-BE49-F238E27FC236}">
                  <a16:creationId xmlns="" xmlns:a16="http://schemas.microsoft.com/office/drawing/2014/main" id="{807F035F-1966-4FF3-B0E9-250BDE830C7B}"/>
                </a:ext>
              </a:extLst>
            </p:cNvPr>
            <p:cNvSpPr/>
            <p:nvPr/>
          </p:nvSpPr>
          <p:spPr>
            <a:xfrm>
              <a:off x="5570696" y="3223736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7144 h 28575"/>
                <a:gd name="connsiteX2" fmla="*/ 7144 w 28575"/>
                <a:gd name="connsiteY2" fmla="*/ 17621 h 28575"/>
                <a:gd name="connsiteX3" fmla="*/ 17621 w 28575"/>
                <a:gd name="connsiteY3" fmla="*/ 28099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618">
              <a:extLst>
                <a:ext uri="{FF2B5EF4-FFF2-40B4-BE49-F238E27FC236}">
                  <a16:creationId xmlns="" xmlns:a16="http://schemas.microsoft.com/office/drawing/2014/main" id="{56EB519D-8826-49E9-A9A4-1E866E6AA571}"/>
                </a:ext>
              </a:extLst>
            </p:cNvPr>
            <p:cNvSpPr/>
            <p:nvPr/>
          </p:nvSpPr>
          <p:spPr>
            <a:xfrm>
              <a:off x="5915501" y="4155281"/>
              <a:ext cx="38100" cy="28575"/>
            </a:xfrm>
            <a:custGeom>
              <a:avLst/>
              <a:gdLst>
                <a:gd name="connsiteX0" fmla="*/ 7144 w 38100"/>
                <a:gd name="connsiteY0" fmla="*/ 20479 h 28575"/>
                <a:gd name="connsiteX1" fmla="*/ 14764 w 38100"/>
                <a:gd name="connsiteY1" fmla="*/ 28099 h 28575"/>
                <a:gd name="connsiteX2" fmla="*/ 22384 w 38100"/>
                <a:gd name="connsiteY2" fmla="*/ 20479 h 28575"/>
                <a:gd name="connsiteX3" fmla="*/ 28099 w 38100"/>
                <a:gd name="connsiteY3" fmla="*/ 23336 h 28575"/>
                <a:gd name="connsiteX4" fmla="*/ 35719 w 38100"/>
                <a:gd name="connsiteY4" fmla="*/ 15716 h 28575"/>
                <a:gd name="connsiteX5" fmla="*/ 28099 w 38100"/>
                <a:gd name="connsiteY5" fmla="*/ 7144 h 28575"/>
                <a:gd name="connsiteX6" fmla="*/ 20479 w 38100"/>
                <a:gd name="connsiteY6" fmla="*/ 14764 h 28575"/>
                <a:gd name="connsiteX7" fmla="*/ 14764 w 38100"/>
                <a:gd name="connsiteY7" fmla="*/ 11906 h 28575"/>
                <a:gd name="connsiteX8" fmla="*/ 7144 w 38100"/>
                <a:gd name="connsiteY8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8575">
                  <a:moveTo>
                    <a:pt x="7144" y="20479"/>
                  </a:moveTo>
                  <a:cubicBezTo>
                    <a:pt x="7144" y="25241"/>
                    <a:pt x="10954" y="28099"/>
                    <a:pt x="14764" y="28099"/>
                  </a:cubicBezTo>
                  <a:cubicBezTo>
                    <a:pt x="19526" y="28099"/>
                    <a:pt x="22384" y="24289"/>
                    <a:pt x="22384" y="20479"/>
                  </a:cubicBezTo>
                  <a:cubicBezTo>
                    <a:pt x="23336" y="22384"/>
                    <a:pt x="26194" y="23336"/>
                    <a:pt x="28099" y="23336"/>
                  </a:cubicBezTo>
                  <a:cubicBezTo>
                    <a:pt x="31909" y="23336"/>
                    <a:pt x="35719" y="19526"/>
                    <a:pt x="35719" y="15716"/>
                  </a:cubicBezTo>
                  <a:cubicBezTo>
                    <a:pt x="35719" y="11906"/>
                    <a:pt x="32861" y="7144"/>
                    <a:pt x="28099" y="7144"/>
                  </a:cubicBezTo>
                  <a:cubicBezTo>
                    <a:pt x="24289" y="7144"/>
                    <a:pt x="20479" y="10954"/>
                    <a:pt x="20479" y="14764"/>
                  </a:cubicBezTo>
                  <a:cubicBezTo>
                    <a:pt x="18574" y="12859"/>
                    <a:pt x="16669" y="11906"/>
                    <a:pt x="14764" y="11906"/>
                  </a:cubicBezTo>
                  <a:cubicBezTo>
                    <a:pt x="10001" y="11906"/>
                    <a:pt x="7144" y="15716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619">
              <a:extLst>
                <a:ext uri="{FF2B5EF4-FFF2-40B4-BE49-F238E27FC236}">
                  <a16:creationId xmlns="" xmlns:a16="http://schemas.microsoft.com/office/drawing/2014/main" id="{DE7A9803-93FA-4AE2-92F3-51A46B2C9F28}"/>
                </a:ext>
              </a:extLst>
            </p:cNvPr>
            <p:cNvSpPr/>
            <p:nvPr/>
          </p:nvSpPr>
          <p:spPr>
            <a:xfrm>
              <a:off x="5491639" y="3211354"/>
              <a:ext cx="66675" cy="66675"/>
            </a:xfrm>
            <a:custGeom>
              <a:avLst/>
              <a:gdLst>
                <a:gd name="connsiteX0" fmla="*/ 37624 w 66675"/>
                <a:gd name="connsiteY0" fmla="*/ 68104 h 66675"/>
                <a:gd name="connsiteX1" fmla="*/ 68104 w 66675"/>
                <a:gd name="connsiteY1" fmla="*/ 37624 h 66675"/>
                <a:gd name="connsiteX2" fmla="*/ 37624 w 66675"/>
                <a:gd name="connsiteY2" fmla="*/ 7144 h 66675"/>
                <a:gd name="connsiteX3" fmla="*/ 7144 w 66675"/>
                <a:gd name="connsiteY3" fmla="*/ 37624 h 66675"/>
                <a:gd name="connsiteX4" fmla="*/ 37624 w 66675"/>
                <a:gd name="connsiteY4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7624" y="68104"/>
                  </a:moveTo>
                  <a:cubicBezTo>
                    <a:pt x="54769" y="68104"/>
                    <a:pt x="68104" y="54769"/>
                    <a:pt x="68104" y="37624"/>
                  </a:cubicBezTo>
                  <a:cubicBezTo>
                    <a:pt x="68104" y="20479"/>
                    <a:pt x="54769" y="7144"/>
                    <a:pt x="37624" y="7144"/>
                  </a:cubicBezTo>
                  <a:cubicBezTo>
                    <a:pt x="20479" y="7144"/>
                    <a:pt x="7144" y="20479"/>
                    <a:pt x="7144" y="37624"/>
                  </a:cubicBezTo>
                  <a:cubicBezTo>
                    <a:pt x="7144" y="54769"/>
                    <a:pt x="20479" y="68104"/>
                    <a:pt x="37624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620">
              <a:extLst>
                <a:ext uri="{FF2B5EF4-FFF2-40B4-BE49-F238E27FC236}">
                  <a16:creationId xmlns="" xmlns:a16="http://schemas.microsoft.com/office/drawing/2014/main" id="{11D611C3-53F2-4EDF-9AA4-6CBB17019622}"/>
                </a:ext>
              </a:extLst>
            </p:cNvPr>
            <p:cNvSpPr/>
            <p:nvPr/>
          </p:nvSpPr>
          <p:spPr>
            <a:xfrm>
              <a:off x="5838349" y="3117056"/>
              <a:ext cx="76200" cy="85725"/>
            </a:xfrm>
            <a:custGeom>
              <a:avLst/>
              <a:gdLst>
                <a:gd name="connsiteX0" fmla="*/ 49054 w 76200"/>
                <a:gd name="connsiteY0" fmla="*/ 64294 h 85725"/>
                <a:gd name="connsiteX1" fmla="*/ 73819 w 76200"/>
                <a:gd name="connsiteY1" fmla="*/ 39529 h 85725"/>
                <a:gd name="connsiteX2" fmla="*/ 55721 w 76200"/>
                <a:gd name="connsiteY2" fmla="*/ 15716 h 85725"/>
                <a:gd name="connsiteX3" fmla="*/ 35719 w 76200"/>
                <a:gd name="connsiteY3" fmla="*/ 7144 h 85725"/>
                <a:gd name="connsiteX4" fmla="*/ 8096 w 76200"/>
                <a:gd name="connsiteY4" fmla="*/ 34766 h 85725"/>
                <a:gd name="connsiteX5" fmla="*/ 15716 w 76200"/>
                <a:gd name="connsiteY5" fmla="*/ 53816 h 85725"/>
                <a:gd name="connsiteX6" fmla="*/ 7144 w 76200"/>
                <a:gd name="connsiteY6" fmla="*/ 67151 h 85725"/>
                <a:gd name="connsiteX7" fmla="*/ 22384 w 76200"/>
                <a:gd name="connsiteY7" fmla="*/ 82391 h 85725"/>
                <a:gd name="connsiteX8" fmla="*/ 37624 w 76200"/>
                <a:gd name="connsiteY8" fmla="*/ 67151 h 85725"/>
                <a:gd name="connsiteX9" fmla="*/ 36671 w 76200"/>
                <a:gd name="connsiteY9" fmla="*/ 62389 h 85725"/>
                <a:gd name="connsiteX10" fmla="*/ 40481 w 76200"/>
                <a:gd name="connsiteY10" fmla="*/ 62389 h 85725"/>
                <a:gd name="connsiteX11" fmla="*/ 49054 w 76200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85725">
                  <a:moveTo>
                    <a:pt x="49054" y="64294"/>
                  </a:moveTo>
                  <a:cubicBezTo>
                    <a:pt x="62389" y="64294"/>
                    <a:pt x="73819" y="53816"/>
                    <a:pt x="73819" y="39529"/>
                  </a:cubicBezTo>
                  <a:cubicBezTo>
                    <a:pt x="73819" y="28099"/>
                    <a:pt x="66199" y="18574"/>
                    <a:pt x="55721" y="15716"/>
                  </a:cubicBezTo>
                  <a:cubicBezTo>
                    <a:pt x="50959" y="10001"/>
                    <a:pt x="43339" y="7144"/>
                    <a:pt x="35719" y="7144"/>
                  </a:cubicBezTo>
                  <a:cubicBezTo>
                    <a:pt x="20479" y="7144"/>
                    <a:pt x="8096" y="19526"/>
                    <a:pt x="8096" y="34766"/>
                  </a:cubicBezTo>
                  <a:cubicBezTo>
                    <a:pt x="8096" y="42386"/>
                    <a:pt x="10954" y="49054"/>
                    <a:pt x="15716" y="53816"/>
                  </a:cubicBezTo>
                  <a:cubicBezTo>
                    <a:pt x="10954" y="56674"/>
                    <a:pt x="7144" y="61436"/>
                    <a:pt x="7144" y="67151"/>
                  </a:cubicBezTo>
                  <a:cubicBezTo>
                    <a:pt x="7144" y="75724"/>
                    <a:pt x="13811" y="82391"/>
                    <a:pt x="22384" y="82391"/>
                  </a:cubicBezTo>
                  <a:cubicBezTo>
                    <a:pt x="30956" y="82391"/>
                    <a:pt x="37624" y="75724"/>
                    <a:pt x="37624" y="67151"/>
                  </a:cubicBezTo>
                  <a:cubicBezTo>
                    <a:pt x="37624" y="65246"/>
                    <a:pt x="37624" y="63341"/>
                    <a:pt x="36671" y="62389"/>
                  </a:cubicBezTo>
                  <a:cubicBezTo>
                    <a:pt x="37624" y="62389"/>
                    <a:pt x="38576" y="62389"/>
                    <a:pt x="40481" y="62389"/>
                  </a:cubicBezTo>
                  <a:cubicBezTo>
                    <a:pt x="43339" y="63341"/>
                    <a:pt x="46196" y="64294"/>
                    <a:pt x="4905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621">
              <a:extLst>
                <a:ext uri="{FF2B5EF4-FFF2-40B4-BE49-F238E27FC236}">
                  <a16:creationId xmlns="" xmlns:a16="http://schemas.microsoft.com/office/drawing/2014/main" id="{8634C5C7-E307-4A62-8393-CA0814A74D64}"/>
                </a:ext>
              </a:extLst>
            </p:cNvPr>
            <p:cNvSpPr/>
            <p:nvPr/>
          </p:nvSpPr>
          <p:spPr>
            <a:xfrm>
              <a:off x="5675471" y="3245644"/>
              <a:ext cx="28575" cy="28575"/>
            </a:xfrm>
            <a:custGeom>
              <a:avLst/>
              <a:gdLst>
                <a:gd name="connsiteX0" fmla="*/ 7144 w 28575"/>
                <a:gd name="connsiteY0" fmla="*/ 18574 h 28575"/>
                <a:gd name="connsiteX1" fmla="*/ 18574 w 28575"/>
                <a:gd name="connsiteY1" fmla="*/ 30004 h 28575"/>
                <a:gd name="connsiteX2" fmla="*/ 30004 w 28575"/>
                <a:gd name="connsiteY2" fmla="*/ 18574 h 28575"/>
                <a:gd name="connsiteX3" fmla="*/ 18574 w 28575"/>
                <a:gd name="connsiteY3" fmla="*/ 7144 h 28575"/>
                <a:gd name="connsiteX4" fmla="*/ 714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8574"/>
                  </a:move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ubicBezTo>
                    <a:pt x="12859" y="7144"/>
                    <a:pt x="7144" y="12859"/>
                    <a:pt x="714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622">
              <a:extLst>
                <a:ext uri="{FF2B5EF4-FFF2-40B4-BE49-F238E27FC236}">
                  <a16:creationId xmlns="" xmlns:a16="http://schemas.microsoft.com/office/drawing/2014/main" id="{CB924AE3-6B79-4DA3-96B9-8B9476144875}"/>
                </a:ext>
              </a:extLst>
            </p:cNvPr>
            <p:cNvSpPr/>
            <p:nvPr/>
          </p:nvSpPr>
          <p:spPr>
            <a:xfrm>
              <a:off x="5369719" y="3549491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3811"/>
                    <a:pt x="31909" y="7144"/>
                    <a:pt x="23336" y="7144"/>
                  </a:cubicBez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2861"/>
                    <a:pt x="14764" y="39529"/>
                    <a:pt x="23336" y="39529"/>
                  </a:cubicBezTo>
                  <a:cubicBezTo>
                    <a:pt x="31909" y="40481"/>
                    <a:pt x="39529" y="32861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623">
              <a:extLst>
                <a:ext uri="{FF2B5EF4-FFF2-40B4-BE49-F238E27FC236}">
                  <a16:creationId xmlns="" xmlns:a16="http://schemas.microsoft.com/office/drawing/2014/main" id="{A87B32BC-BBE6-4151-AFC5-A51AD2134552}"/>
                </a:ext>
              </a:extLst>
            </p:cNvPr>
            <p:cNvSpPr/>
            <p:nvPr/>
          </p:nvSpPr>
          <p:spPr>
            <a:xfrm>
              <a:off x="5723096" y="36475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2859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30004"/>
                    <a:pt x="13811" y="35719"/>
                    <a:pt x="21431" y="35719"/>
                  </a:cubicBezTo>
                  <a:cubicBezTo>
                    <a:pt x="29051" y="35719"/>
                    <a:pt x="35719" y="30004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624">
              <a:extLst>
                <a:ext uri="{FF2B5EF4-FFF2-40B4-BE49-F238E27FC236}">
                  <a16:creationId xmlns="" xmlns:a16="http://schemas.microsoft.com/office/drawing/2014/main" id="{A6F744AD-FC3A-4D51-92F1-8D1B5CB1F43C}"/>
                </a:ext>
              </a:extLst>
            </p:cNvPr>
            <p:cNvSpPr/>
            <p:nvPr/>
          </p:nvSpPr>
          <p:spPr>
            <a:xfrm>
              <a:off x="6036469" y="2917984"/>
              <a:ext cx="161925" cy="133350"/>
            </a:xfrm>
            <a:custGeom>
              <a:avLst/>
              <a:gdLst>
                <a:gd name="connsiteX0" fmla="*/ 74771 w 161925"/>
                <a:gd name="connsiteY0" fmla="*/ 30004 h 133350"/>
                <a:gd name="connsiteX1" fmla="*/ 77629 w 161925"/>
                <a:gd name="connsiteY1" fmla="*/ 21431 h 133350"/>
                <a:gd name="connsiteX2" fmla="*/ 63341 w 161925"/>
                <a:gd name="connsiteY2" fmla="*/ 7144 h 133350"/>
                <a:gd name="connsiteX3" fmla="*/ 49054 w 161925"/>
                <a:gd name="connsiteY3" fmla="*/ 21431 h 133350"/>
                <a:gd name="connsiteX4" fmla="*/ 49054 w 161925"/>
                <a:gd name="connsiteY4" fmla="*/ 24289 h 133350"/>
                <a:gd name="connsiteX5" fmla="*/ 22384 w 161925"/>
                <a:gd name="connsiteY5" fmla="*/ 56674 h 133350"/>
                <a:gd name="connsiteX6" fmla="*/ 27146 w 161925"/>
                <a:gd name="connsiteY6" fmla="*/ 72866 h 133350"/>
                <a:gd name="connsiteX7" fmla="*/ 25241 w 161925"/>
                <a:gd name="connsiteY7" fmla="*/ 72866 h 133350"/>
                <a:gd name="connsiteX8" fmla="*/ 7144 w 161925"/>
                <a:gd name="connsiteY8" fmla="*/ 90964 h 133350"/>
                <a:gd name="connsiteX9" fmla="*/ 25241 w 161925"/>
                <a:gd name="connsiteY9" fmla="*/ 109061 h 133350"/>
                <a:gd name="connsiteX10" fmla="*/ 42386 w 161925"/>
                <a:gd name="connsiteY10" fmla="*/ 93821 h 133350"/>
                <a:gd name="connsiteX11" fmla="*/ 78581 w 161925"/>
                <a:gd name="connsiteY11" fmla="*/ 130016 h 133350"/>
                <a:gd name="connsiteX12" fmla="*/ 114776 w 161925"/>
                <a:gd name="connsiteY12" fmla="*/ 93821 h 133350"/>
                <a:gd name="connsiteX13" fmla="*/ 109061 w 161925"/>
                <a:gd name="connsiteY13" fmla="*/ 73819 h 133350"/>
                <a:gd name="connsiteX14" fmla="*/ 124301 w 161925"/>
                <a:gd name="connsiteY14" fmla="*/ 80486 h 133350"/>
                <a:gd name="connsiteX15" fmla="*/ 146209 w 161925"/>
                <a:gd name="connsiteY15" fmla="*/ 61436 h 133350"/>
                <a:gd name="connsiteX16" fmla="*/ 151924 w 161925"/>
                <a:gd name="connsiteY16" fmla="*/ 63341 h 133350"/>
                <a:gd name="connsiteX17" fmla="*/ 163354 w 161925"/>
                <a:gd name="connsiteY17" fmla="*/ 51911 h 133350"/>
                <a:gd name="connsiteX18" fmla="*/ 151924 w 161925"/>
                <a:gd name="connsiteY18" fmla="*/ 40481 h 133350"/>
                <a:gd name="connsiteX19" fmla="*/ 142399 w 161925"/>
                <a:gd name="connsiteY19" fmla="*/ 46196 h 133350"/>
                <a:gd name="connsiteX20" fmla="*/ 124301 w 161925"/>
                <a:gd name="connsiteY20" fmla="*/ 36671 h 133350"/>
                <a:gd name="connsiteX21" fmla="*/ 102394 w 161925"/>
                <a:gd name="connsiteY21" fmla="*/ 58579 h 133350"/>
                <a:gd name="connsiteX22" fmla="*/ 105251 w 161925"/>
                <a:gd name="connsiteY22" fmla="*/ 70009 h 133350"/>
                <a:gd name="connsiteX23" fmla="*/ 88106 w 161925"/>
                <a:gd name="connsiteY23" fmla="*/ 59531 h 133350"/>
                <a:gd name="connsiteX24" fmla="*/ 88106 w 161925"/>
                <a:gd name="connsiteY24" fmla="*/ 58579 h 133350"/>
                <a:gd name="connsiteX25" fmla="*/ 74771 w 161925"/>
                <a:gd name="connsiteY25" fmla="*/ 30004 h 133350"/>
                <a:gd name="connsiteX26" fmla="*/ 42386 w 161925"/>
                <a:gd name="connsiteY26" fmla="*/ 91916 h 133350"/>
                <a:gd name="connsiteX27" fmla="*/ 42386 w 161925"/>
                <a:gd name="connsiteY27" fmla="*/ 89059 h 133350"/>
                <a:gd name="connsiteX28" fmla="*/ 43339 w 161925"/>
                <a:gd name="connsiteY28" fmla="*/ 89059 h 133350"/>
                <a:gd name="connsiteX29" fmla="*/ 42386 w 161925"/>
                <a:gd name="connsiteY29" fmla="*/ 919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925" h="133350">
                  <a:moveTo>
                    <a:pt x="74771" y="30004"/>
                  </a:moveTo>
                  <a:cubicBezTo>
                    <a:pt x="76676" y="28099"/>
                    <a:pt x="77629" y="25241"/>
                    <a:pt x="77629" y="21431"/>
                  </a:cubicBezTo>
                  <a:cubicBezTo>
                    <a:pt x="77629" y="13811"/>
                    <a:pt x="70961" y="7144"/>
                    <a:pt x="63341" y="7144"/>
                  </a:cubicBezTo>
                  <a:cubicBezTo>
                    <a:pt x="55721" y="7144"/>
                    <a:pt x="49054" y="13811"/>
                    <a:pt x="49054" y="21431"/>
                  </a:cubicBezTo>
                  <a:cubicBezTo>
                    <a:pt x="49054" y="22384"/>
                    <a:pt x="49054" y="23336"/>
                    <a:pt x="49054" y="24289"/>
                  </a:cubicBezTo>
                  <a:cubicBezTo>
                    <a:pt x="33814" y="27146"/>
                    <a:pt x="22384" y="40481"/>
                    <a:pt x="22384" y="56674"/>
                  </a:cubicBezTo>
                  <a:cubicBezTo>
                    <a:pt x="22384" y="62389"/>
                    <a:pt x="24289" y="68104"/>
                    <a:pt x="27146" y="72866"/>
                  </a:cubicBezTo>
                  <a:cubicBezTo>
                    <a:pt x="26194" y="72866"/>
                    <a:pt x="26194" y="72866"/>
                    <a:pt x="25241" y="72866"/>
                  </a:cubicBezTo>
                  <a:cubicBezTo>
                    <a:pt x="15716" y="72866"/>
                    <a:pt x="7144" y="80486"/>
                    <a:pt x="7144" y="90964"/>
                  </a:cubicBezTo>
                  <a:cubicBezTo>
                    <a:pt x="7144" y="101441"/>
                    <a:pt x="14764" y="109061"/>
                    <a:pt x="25241" y="109061"/>
                  </a:cubicBezTo>
                  <a:cubicBezTo>
                    <a:pt x="33814" y="109061"/>
                    <a:pt x="41434" y="102394"/>
                    <a:pt x="42386" y="93821"/>
                  </a:cubicBezTo>
                  <a:cubicBezTo>
                    <a:pt x="42386" y="113824"/>
                    <a:pt x="58579" y="130016"/>
                    <a:pt x="78581" y="130016"/>
                  </a:cubicBezTo>
                  <a:cubicBezTo>
                    <a:pt x="98584" y="130016"/>
                    <a:pt x="114776" y="113824"/>
                    <a:pt x="114776" y="93821"/>
                  </a:cubicBezTo>
                  <a:cubicBezTo>
                    <a:pt x="114776" y="86201"/>
                    <a:pt x="112871" y="79534"/>
                    <a:pt x="109061" y="73819"/>
                  </a:cubicBezTo>
                  <a:cubicBezTo>
                    <a:pt x="112871" y="77629"/>
                    <a:pt x="118586" y="80486"/>
                    <a:pt x="124301" y="80486"/>
                  </a:cubicBezTo>
                  <a:cubicBezTo>
                    <a:pt x="135731" y="80486"/>
                    <a:pt x="144304" y="71914"/>
                    <a:pt x="146209" y="61436"/>
                  </a:cubicBezTo>
                  <a:cubicBezTo>
                    <a:pt x="148114" y="62389"/>
                    <a:pt x="150019" y="63341"/>
                    <a:pt x="151924" y="63341"/>
                  </a:cubicBezTo>
                  <a:cubicBezTo>
                    <a:pt x="158591" y="63341"/>
                    <a:pt x="163354" y="58579"/>
                    <a:pt x="163354" y="51911"/>
                  </a:cubicBezTo>
                  <a:cubicBezTo>
                    <a:pt x="163354" y="45244"/>
                    <a:pt x="158591" y="40481"/>
                    <a:pt x="151924" y="40481"/>
                  </a:cubicBezTo>
                  <a:cubicBezTo>
                    <a:pt x="148114" y="40481"/>
                    <a:pt x="144304" y="42386"/>
                    <a:pt x="142399" y="46196"/>
                  </a:cubicBezTo>
                  <a:cubicBezTo>
                    <a:pt x="138589" y="40481"/>
                    <a:pt x="131921" y="36671"/>
                    <a:pt x="124301" y="36671"/>
                  </a:cubicBezTo>
                  <a:cubicBezTo>
                    <a:pt x="111919" y="36671"/>
                    <a:pt x="102394" y="46196"/>
                    <a:pt x="102394" y="58579"/>
                  </a:cubicBezTo>
                  <a:cubicBezTo>
                    <a:pt x="102394" y="62389"/>
                    <a:pt x="103346" y="66199"/>
                    <a:pt x="105251" y="70009"/>
                  </a:cubicBezTo>
                  <a:cubicBezTo>
                    <a:pt x="100489" y="65246"/>
                    <a:pt x="94774" y="61436"/>
                    <a:pt x="88106" y="59531"/>
                  </a:cubicBezTo>
                  <a:cubicBezTo>
                    <a:pt x="88106" y="59531"/>
                    <a:pt x="88106" y="58579"/>
                    <a:pt x="88106" y="58579"/>
                  </a:cubicBezTo>
                  <a:cubicBezTo>
                    <a:pt x="89059" y="46196"/>
                    <a:pt x="83344" y="36671"/>
                    <a:pt x="74771" y="30004"/>
                  </a:cubicBezTo>
                  <a:close/>
                  <a:moveTo>
                    <a:pt x="42386" y="91916"/>
                  </a:moveTo>
                  <a:cubicBezTo>
                    <a:pt x="42386" y="90964"/>
                    <a:pt x="42386" y="90011"/>
                    <a:pt x="42386" y="89059"/>
                  </a:cubicBezTo>
                  <a:cubicBezTo>
                    <a:pt x="42386" y="89059"/>
                    <a:pt x="42386" y="89059"/>
                    <a:pt x="43339" y="89059"/>
                  </a:cubicBezTo>
                  <a:cubicBezTo>
                    <a:pt x="43339" y="89059"/>
                    <a:pt x="42386" y="90964"/>
                    <a:pt x="42386" y="91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625">
              <a:extLst>
                <a:ext uri="{FF2B5EF4-FFF2-40B4-BE49-F238E27FC236}">
                  <a16:creationId xmlns="" xmlns:a16="http://schemas.microsoft.com/office/drawing/2014/main" id="{203AA0C5-FE0E-4016-AEB1-603D418963B7}"/>
                </a:ext>
              </a:extLst>
            </p:cNvPr>
            <p:cNvSpPr/>
            <p:nvPr/>
          </p:nvSpPr>
          <p:spPr>
            <a:xfrm>
              <a:off x="5822156" y="374189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626">
              <a:extLst>
                <a:ext uri="{FF2B5EF4-FFF2-40B4-BE49-F238E27FC236}">
                  <a16:creationId xmlns="" xmlns:a16="http://schemas.microsoft.com/office/drawing/2014/main" id="{DF0C058A-FFFD-402A-86CE-5A7B5B77DF65}"/>
                </a:ext>
              </a:extLst>
            </p:cNvPr>
            <p:cNvSpPr/>
            <p:nvPr/>
          </p:nvSpPr>
          <p:spPr>
            <a:xfrm>
              <a:off x="5948839" y="2976086"/>
              <a:ext cx="28575" cy="28575"/>
            </a:xfrm>
            <a:custGeom>
              <a:avLst/>
              <a:gdLst>
                <a:gd name="connsiteX0" fmla="*/ 15716 w 28575"/>
                <a:gd name="connsiteY0" fmla="*/ 24289 h 28575"/>
                <a:gd name="connsiteX1" fmla="*/ 24289 w 28575"/>
                <a:gd name="connsiteY1" fmla="*/ 15716 h 28575"/>
                <a:gd name="connsiteX2" fmla="*/ 15716 w 28575"/>
                <a:gd name="connsiteY2" fmla="*/ 7144 h 28575"/>
                <a:gd name="connsiteX3" fmla="*/ 7144 w 28575"/>
                <a:gd name="connsiteY3" fmla="*/ 15716 h 28575"/>
                <a:gd name="connsiteX4" fmla="*/ 15716 w 28575"/>
                <a:gd name="connsiteY4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24289"/>
                  </a:move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8096" y="20479"/>
                    <a:pt x="11906" y="24289"/>
                    <a:pt x="15716" y="24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627">
              <a:extLst>
                <a:ext uri="{FF2B5EF4-FFF2-40B4-BE49-F238E27FC236}">
                  <a16:creationId xmlns="" xmlns:a16="http://schemas.microsoft.com/office/drawing/2014/main" id="{E64CF63B-CA50-45F7-99C4-E9E2C6B8FED4}"/>
                </a:ext>
              </a:extLst>
            </p:cNvPr>
            <p:cNvSpPr/>
            <p:nvPr/>
          </p:nvSpPr>
          <p:spPr>
            <a:xfrm>
              <a:off x="5656094" y="3041809"/>
              <a:ext cx="95250" cy="114300"/>
            </a:xfrm>
            <a:custGeom>
              <a:avLst/>
              <a:gdLst>
                <a:gd name="connsiteX0" fmla="*/ 20806 w 95250"/>
                <a:gd name="connsiteY0" fmla="*/ 90964 h 114300"/>
                <a:gd name="connsiteX1" fmla="*/ 27474 w 95250"/>
                <a:gd name="connsiteY1" fmla="*/ 89059 h 114300"/>
                <a:gd name="connsiteX2" fmla="*/ 57954 w 95250"/>
                <a:gd name="connsiteY2" fmla="*/ 108109 h 114300"/>
                <a:gd name="connsiteX3" fmla="*/ 92244 w 95250"/>
                <a:gd name="connsiteY3" fmla="*/ 73819 h 114300"/>
                <a:gd name="connsiteX4" fmla="*/ 63669 w 95250"/>
                <a:gd name="connsiteY4" fmla="*/ 40481 h 114300"/>
                <a:gd name="connsiteX5" fmla="*/ 64621 w 95250"/>
                <a:gd name="connsiteY5" fmla="*/ 33814 h 114300"/>
                <a:gd name="connsiteX6" fmla="*/ 37951 w 95250"/>
                <a:gd name="connsiteY6" fmla="*/ 7144 h 114300"/>
                <a:gd name="connsiteX7" fmla="*/ 11281 w 95250"/>
                <a:gd name="connsiteY7" fmla="*/ 33814 h 114300"/>
                <a:gd name="connsiteX8" fmla="*/ 28426 w 95250"/>
                <a:gd name="connsiteY8" fmla="*/ 58579 h 114300"/>
                <a:gd name="connsiteX9" fmla="*/ 27474 w 95250"/>
                <a:gd name="connsiteY9" fmla="*/ 61436 h 114300"/>
                <a:gd name="connsiteX10" fmla="*/ 22711 w 95250"/>
                <a:gd name="connsiteY10" fmla="*/ 60484 h 114300"/>
                <a:gd name="connsiteX11" fmla="*/ 7471 w 95250"/>
                <a:gd name="connsiteY11" fmla="*/ 75724 h 114300"/>
                <a:gd name="connsiteX12" fmla="*/ 20806 w 95250"/>
                <a:gd name="connsiteY12" fmla="*/ 909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14300">
                  <a:moveTo>
                    <a:pt x="20806" y="90964"/>
                  </a:moveTo>
                  <a:cubicBezTo>
                    <a:pt x="22711" y="90964"/>
                    <a:pt x="25569" y="90011"/>
                    <a:pt x="27474" y="89059"/>
                  </a:cubicBezTo>
                  <a:cubicBezTo>
                    <a:pt x="33189" y="100489"/>
                    <a:pt x="44619" y="108109"/>
                    <a:pt x="57954" y="108109"/>
                  </a:cubicBezTo>
                  <a:cubicBezTo>
                    <a:pt x="77004" y="108109"/>
                    <a:pt x="92244" y="92869"/>
                    <a:pt x="92244" y="73819"/>
                  </a:cubicBezTo>
                  <a:cubicBezTo>
                    <a:pt x="92244" y="56674"/>
                    <a:pt x="79861" y="43339"/>
                    <a:pt x="63669" y="40481"/>
                  </a:cubicBezTo>
                  <a:cubicBezTo>
                    <a:pt x="64621" y="38576"/>
                    <a:pt x="64621" y="36671"/>
                    <a:pt x="64621" y="33814"/>
                  </a:cubicBezTo>
                  <a:cubicBezTo>
                    <a:pt x="64621" y="18574"/>
                    <a:pt x="52239" y="7144"/>
                    <a:pt x="37951" y="7144"/>
                  </a:cubicBezTo>
                  <a:cubicBezTo>
                    <a:pt x="22711" y="7144"/>
                    <a:pt x="11281" y="19526"/>
                    <a:pt x="11281" y="33814"/>
                  </a:cubicBezTo>
                  <a:cubicBezTo>
                    <a:pt x="11281" y="45244"/>
                    <a:pt x="17949" y="54769"/>
                    <a:pt x="28426" y="58579"/>
                  </a:cubicBezTo>
                  <a:cubicBezTo>
                    <a:pt x="28426" y="59531"/>
                    <a:pt x="27474" y="60484"/>
                    <a:pt x="27474" y="61436"/>
                  </a:cubicBezTo>
                  <a:cubicBezTo>
                    <a:pt x="25569" y="60484"/>
                    <a:pt x="24616" y="60484"/>
                    <a:pt x="22711" y="60484"/>
                  </a:cubicBezTo>
                  <a:cubicBezTo>
                    <a:pt x="14139" y="60484"/>
                    <a:pt x="7471" y="67151"/>
                    <a:pt x="7471" y="75724"/>
                  </a:cubicBezTo>
                  <a:cubicBezTo>
                    <a:pt x="5566" y="84296"/>
                    <a:pt x="12234" y="90964"/>
                    <a:pt x="20806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628">
              <a:extLst>
                <a:ext uri="{FF2B5EF4-FFF2-40B4-BE49-F238E27FC236}">
                  <a16:creationId xmlns="" xmlns:a16="http://schemas.microsoft.com/office/drawing/2014/main" id="{F2796F6D-3654-48E5-A34E-657C3C0A3577}"/>
                </a:ext>
              </a:extLst>
            </p:cNvPr>
            <p:cNvSpPr/>
            <p:nvPr/>
          </p:nvSpPr>
          <p:spPr>
            <a:xfrm>
              <a:off x="5755481" y="4182904"/>
              <a:ext cx="57150" cy="57150"/>
            </a:xfrm>
            <a:custGeom>
              <a:avLst/>
              <a:gdLst>
                <a:gd name="connsiteX0" fmla="*/ 31909 w 57150"/>
                <a:gd name="connsiteY0" fmla="*/ 7144 h 57150"/>
                <a:gd name="connsiteX1" fmla="*/ 7144 w 57150"/>
                <a:gd name="connsiteY1" fmla="*/ 31909 h 57150"/>
                <a:gd name="connsiteX2" fmla="*/ 31909 w 57150"/>
                <a:gd name="connsiteY2" fmla="*/ 56674 h 57150"/>
                <a:gd name="connsiteX3" fmla="*/ 56674 w 57150"/>
                <a:gd name="connsiteY3" fmla="*/ 31909 h 57150"/>
                <a:gd name="connsiteX4" fmla="*/ 31909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7144"/>
                  </a:moveTo>
                  <a:cubicBezTo>
                    <a:pt x="18574" y="7144"/>
                    <a:pt x="7144" y="18574"/>
                    <a:pt x="7144" y="31909"/>
                  </a:cubicBezTo>
                  <a:cubicBezTo>
                    <a:pt x="7144" y="45244"/>
                    <a:pt x="18574" y="56674"/>
                    <a:pt x="31909" y="56674"/>
                  </a:cubicBezTo>
                  <a:cubicBezTo>
                    <a:pt x="45244" y="56674"/>
                    <a:pt x="56674" y="45244"/>
                    <a:pt x="56674" y="31909"/>
                  </a:cubicBezTo>
                  <a:cubicBezTo>
                    <a:pt x="56674" y="17621"/>
                    <a:pt x="45244" y="7144"/>
                    <a:pt x="31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629">
              <a:extLst>
                <a:ext uri="{FF2B5EF4-FFF2-40B4-BE49-F238E27FC236}">
                  <a16:creationId xmlns="" xmlns:a16="http://schemas.microsoft.com/office/drawing/2014/main" id="{89F5420C-F22B-4866-8EF4-6797B1DBAC4D}"/>
                </a:ext>
              </a:extLst>
            </p:cNvPr>
            <p:cNvSpPr/>
            <p:nvPr/>
          </p:nvSpPr>
          <p:spPr>
            <a:xfrm>
              <a:off x="6033611" y="3938111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ubicBezTo>
                    <a:pt x="18574" y="22384"/>
                    <a:pt x="22384" y="19526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630">
              <a:extLst>
                <a:ext uri="{FF2B5EF4-FFF2-40B4-BE49-F238E27FC236}">
                  <a16:creationId xmlns="" xmlns:a16="http://schemas.microsoft.com/office/drawing/2014/main" id="{C5C19B2D-B77D-4462-95DC-5834D1E8AAE4}"/>
                </a:ext>
              </a:extLst>
            </p:cNvPr>
            <p:cNvSpPr/>
            <p:nvPr/>
          </p:nvSpPr>
          <p:spPr>
            <a:xfrm>
              <a:off x="5585936" y="3662839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7144 h 38100"/>
                <a:gd name="connsiteX2" fmla="*/ 7144 w 38100"/>
                <a:gd name="connsiteY2" fmla="*/ 22384 h 38100"/>
                <a:gd name="connsiteX3" fmla="*/ 22384 w 38100"/>
                <a:gd name="connsiteY3" fmla="*/ 3762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ubicBezTo>
                    <a:pt x="30956" y="37624"/>
                    <a:pt x="37624" y="30956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631">
              <a:extLst>
                <a:ext uri="{FF2B5EF4-FFF2-40B4-BE49-F238E27FC236}">
                  <a16:creationId xmlns="" xmlns:a16="http://schemas.microsoft.com/office/drawing/2014/main" id="{12DD5369-70C3-431F-A70D-EFB8A9D4A39F}"/>
                </a:ext>
              </a:extLst>
            </p:cNvPr>
            <p:cNvSpPr/>
            <p:nvPr/>
          </p:nvSpPr>
          <p:spPr>
            <a:xfrm>
              <a:off x="5774531" y="3054191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632">
              <a:extLst>
                <a:ext uri="{FF2B5EF4-FFF2-40B4-BE49-F238E27FC236}">
                  <a16:creationId xmlns="" xmlns:a16="http://schemas.microsoft.com/office/drawing/2014/main" id="{C8A60355-20FB-48B9-9BE3-6BF52695DBAA}"/>
                </a:ext>
              </a:extLst>
            </p:cNvPr>
            <p:cNvSpPr/>
            <p:nvPr/>
          </p:nvSpPr>
          <p:spPr>
            <a:xfrm>
              <a:off x="5801201" y="2997041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633">
              <a:extLst>
                <a:ext uri="{FF2B5EF4-FFF2-40B4-BE49-F238E27FC236}">
                  <a16:creationId xmlns="" xmlns:a16="http://schemas.microsoft.com/office/drawing/2014/main" id="{B5C9ED39-2220-4F75-9B93-0D07915B41AF}"/>
                </a:ext>
              </a:extLst>
            </p:cNvPr>
            <p:cNvSpPr/>
            <p:nvPr/>
          </p:nvSpPr>
          <p:spPr>
            <a:xfrm>
              <a:off x="5444966" y="3704749"/>
              <a:ext cx="85725" cy="85725"/>
            </a:xfrm>
            <a:custGeom>
              <a:avLst/>
              <a:gdLst>
                <a:gd name="connsiteX0" fmla="*/ 81439 w 85725"/>
                <a:gd name="connsiteY0" fmla="*/ 44291 h 85725"/>
                <a:gd name="connsiteX1" fmla="*/ 44291 w 85725"/>
                <a:gd name="connsiteY1" fmla="*/ 81439 h 85725"/>
                <a:gd name="connsiteX2" fmla="*/ 7144 w 85725"/>
                <a:gd name="connsiteY2" fmla="*/ 44291 h 85725"/>
                <a:gd name="connsiteX3" fmla="*/ 44291 w 85725"/>
                <a:gd name="connsiteY3" fmla="*/ 7144 h 85725"/>
                <a:gd name="connsiteX4" fmla="*/ 81439 w 85725"/>
                <a:gd name="connsiteY4" fmla="*/ 442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1439" y="44291"/>
                  </a:moveTo>
                  <a:cubicBezTo>
                    <a:pt x="81439" y="64807"/>
                    <a:pt x="64807" y="81439"/>
                    <a:pt x="44291" y="81439"/>
                  </a:cubicBezTo>
                  <a:cubicBezTo>
                    <a:pt x="23775" y="81439"/>
                    <a:pt x="7144" y="64807"/>
                    <a:pt x="7144" y="44291"/>
                  </a:cubicBezTo>
                  <a:cubicBezTo>
                    <a:pt x="7144" y="23775"/>
                    <a:pt x="23775" y="7144"/>
                    <a:pt x="44291" y="7144"/>
                  </a:cubicBezTo>
                  <a:cubicBezTo>
                    <a:pt x="64807" y="7144"/>
                    <a:pt x="81439" y="23775"/>
                    <a:pt x="81439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634">
              <a:extLst>
                <a:ext uri="{FF2B5EF4-FFF2-40B4-BE49-F238E27FC236}">
                  <a16:creationId xmlns="" xmlns:a16="http://schemas.microsoft.com/office/drawing/2014/main" id="{71C09312-919D-4E9F-A686-BDDE90CE8CAE}"/>
                </a:ext>
              </a:extLst>
            </p:cNvPr>
            <p:cNvSpPr/>
            <p:nvPr/>
          </p:nvSpPr>
          <p:spPr>
            <a:xfrm>
              <a:off x="5544979" y="3427571"/>
              <a:ext cx="85725" cy="95250"/>
            </a:xfrm>
            <a:custGeom>
              <a:avLst/>
              <a:gdLst>
                <a:gd name="connsiteX0" fmla="*/ 58579 w 85725"/>
                <a:gd name="connsiteY0" fmla="*/ 39529 h 95250"/>
                <a:gd name="connsiteX1" fmla="*/ 59531 w 85725"/>
                <a:gd name="connsiteY1" fmla="*/ 32861 h 95250"/>
                <a:gd name="connsiteX2" fmla="*/ 39529 w 85725"/>
                <a:gd name="connsiteY2" fmla="*/ 12859 h 95250"/>
                <a:gd name="connsiteX3" fmla="*/ 38576 w 85725"/>
                <a:gd name="connsiteY3" fmla="*/ 12859 h 95250"/>
                <a:gd name="connsiteX4" fmla="*/ 25241 w 85725"/>
                <a:gd name="connsiteY4" fmla="*/ 7144 h 95250"/>
                <a:gd name="connsiteX5" fmla="*/ 7144 w 85725"/>
                <a:gd name="connsiteY5" fmla="*/ 25241 h 95250"/>
                <a:gd name="connsiteX6" fmla="*/ 22384 w 85725"/>
                <a:gd name="connsiteY6" fmla="*/ 43339 h 95250"/>
                <a:gd name="connsiteX7" fmla="*/ 34766 w 85725"/>
                <a:gd name="connsiteY7" fmla="*/ 52864 h 95250"/>
                <a:gd name="connsiteX8" fmla="*/ 30004 w 85725"/>
                <a:gd name="connsiteY8" fmla="*/ 68104 h 95250"/>
                <a:gd name="connsiteX9" fmla="*/ 58579 w 85725"/>
                <a:gd name="connsiteY9" fmla="*/ 96679 h 95250"/>
                <a:gd name="connsiteX10" fmla="*/ 87154 w 85725"/>
                <a:gd name="connsiteY10" fmla="*/ 68104 h 95250"/>
                <a:gd name="connsiteX11" fmla="*/ 58579 w 85725"/>
                <a:gd name="connsiteY11" fmla="*/ 39529 h 95250"/>
                <a:gd name="connsiteX12" fmla="*/ 58579 w 85725"/>
                <a:gd name="connsiteY12" fmla="*/ 3952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5250">
                  <a:moveTo>
                    <a:pt x="58579" y="39529"/>
                  </a:moveTo>
                  <a:cubicBezTo>
                    <a:pt x="59531" y="37624"/>
                    <a:pt x="59531" y="35719"/>
                    <a:pt x="59531" y="32861"/>
                  </a:cubicBezTo>
                  <a:cubicBezTo>
                    <a:pt x="59531" y="21431"/>
                    <a:pt x="50006" y="12859"/>
                    <a:pt x="39529" y="12859"/>
                  </a:cubicBezTo>
                  <a:cubicBezTo>
                    <a:pt x="39529" y="12859"/>
                    <a:pt x="38576" y="12859"/>
                    <a:pt x="38576" y="12859"/>
                  </a:cubicBezTo>
                  <a:cubicBezTo>
                    <a:pt x="34766" y="9049"/>
                    <a:pt x="30956" y="7144"/>
                    <a:pt x="25241" y="7144"/>
                  </a:cubicBez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3814"/>
                    <a:pt x="13811" y="41434"/>
                    <a:pt x="22384" y="43339"/>
                  </a:cubicBezTo>
                  <a:cubicBezTo>
                    <a:pt x="25241" y="48101"/>
                    <a:pt x="30004" y="50959"/>
                    <a:pt x="34766" y="52864"/>
                  </a:cubicBezTo>
                  <a:cubicBezTo>
                    <a:pt x="31909" y="57626"/>
                    <a:pt x="30004" y="62389"/>
                    <a:pt x="30004" y="68104"/>
                  </a:cubicBezTo>
                  <a:cubicBezTo>
                    <a:pt x="30004" y="84296"/>
                    <a:pt x="43339" y="96679"/>
                    <a:pt x="58579" y="96679"/>
                  </a:cubicBezTo>
                  <a:cubicBezTo>
                    <a:pt x="74771" y="96679"/>
                    <a:pt x="87154" y="83344"/>
                    <a:pt x="87154" y="68104"/>
                  </a:cubicBezTo>
                  <a:cubicBezTo>
                    <a:pt x="88106" y="52864"/>
                    <a:pt x="74771" y="39529"/>
                    <a:pt x="58579" y="39529"/>
                  </a:cubicBezTo>
                  <a:cubicBezTo>
                    <a:pt x="58579" y="39529"/>
                    <a:pt x="58579" y="39529"/>
                    <a:pt x="58579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635">
              <a:extLst>
                <a:ext uri="{FF2B5EF4-FFF2-40B4-BE49-F238E27FC236}">
                  <a16:creationId xmlns="" xmlns:a16="http://schemas.microsoft.com/office/drawing/2014/main" id="{6206248E-D60E-4A4D-BBA5-DC4BD5CB2FA1}"/>
                </a:ext>
              </a:extLst>
            </p:cNvPr>
            <p:cNvSpPr/>
            <p:nvPr/>
          </p:nvSpPr>
          <p:spPr>
            <a:xfrm>
              <a:off x="5965031" y="4117181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636">
              <a:extLst>
                <a:ext uri="{FF2B5EF4-FFF2-40B4-BE49-F238E27FC236}">
                  <a16:creationId xmlns="" xmlns:a16="http://schemas.microsoft.com/office/drawing/2014/main" id="{8013592D-4A71-48DF-A8A4-10C61F349C55}"/>
                </a:ext>
              </a:extLst>
            </p:cNvPr>
            <p:cNvSpPr/>
            <p:nvPr/>
          </p:nvSpPr>
          <p:spPr>
            <a:xfrm>
              <a:off x="5866924" y="3722846"/>
              <a:ext cx="76200" cy="76200"/>
            </a:xfrm>
            <a:custGeom>
              <a:avLst/>
              <a:gdLst>
                <a:gd name="connsiteX0" fmla="*/ 65246 w 76200"/>
                <a:gd name="connsiteY0" fmla="*/ 75724 h 76200"/>
                <a:gd name="connsiteX1" fmla="*/ 75724 w 76200"/>
                <a:gd name="connsiteY1" fmla="*/ 65246 h 76200"/>
                <a:gd name="connsiteX2" fmla="*/ 65246 w 76200"/>
                <a:gd name="connsiteY2" fmla="*/ 54769 h 76200"/>
                <a:gd name="connsiteX3" fmla="*/ 62389 w 76200"/>
                <a:gd name="connsiteY3" fmla="*/ 55721 h 76200"/>
                <a:gd name="connsiteX4" fmla="*/ 68104 w 76200"/>
                <a:gd name="connsiteY4" fmla="*/ 42386 h 76200"/>
                <a:gd name="connsiteX5" fmla="*/ 50006 w 76200"/>
                <a:gd name="connsiteY5" fmla="*/ 24289 h 76200"/>
                <a:gd name="connsiteX6" fmla="*/ 42386 w 76200"/>
                <a:gd name="connsiteY6" fmla="*/ 26194 h 76200"/>
                <a:gd name="connsiteX7" fmla="*/ 30956 w 76200"/>
                <a:gd name="connsiteY7" fmla="*/ 16669 h 76200"/>
                <a:gd name="connsiteX8" fmla="*/ 31909 w 76200"/>
                <a:gd name="connsiteY8" fmla="*/ 16669 h 76200"/>
                <a:gd name="connsiteX9" fmla="*/ 36671 w 76200"/>
                <a:gd name="connsiteY9" fmla="*/ 11906 h 76200"/>
                <a:gd name="connsiteX10" fmla="*/ 31909 w 76200"/>
                <a:gd name="connsiteY10" fmla="*/ 7144 h 76200"/>
                <a:gd name="connsiteX11" fmla="*/ 27146 w 76200"/>
                <a:gd name="connsiteY11" fmla="*/ 11906 h 76200"/>
                <a:gd name="connsiteX12" fmla="*/ 30004 w 76200"/>
                <a:gd name="connsiteY12" fmla="*/ 16669 h 76200"/>
                <a:gd name="connsiteX13" fmla="*/ 26194 w 76200"/>
                <a:gd name="connsiteY13" fmla="*/ 15716 h 76200"/>
                <a:gd name="connsiteX14" fmla="*/ 7144 w 76200"/>
                <a:gd name="connsiteY14" fmla="*/ 34766 h 76200"/>
                <a:gd name="connsiteX15" fmla="*/ 26194 w 76200"/>
                <a:gd name="connsiteY15" fmla="*/ 53816 h 76200"/>
                <a:gd name="connsiteX16" fmla="*/ 35719 w 76200"/>
                <a:gd name="connsiteY16" fmla="*/ 50959 h 76200"/>
                <a:gd name="connsiteX17" fmla="*/ 50959 w 76200"/>
                <a:gd name="connsiteY17" fmla="*/ 59531 h 76200"/>
                <a:gd name="connsiteX18" fmla="*/ 57626 w 76200"/>
                <a:gd name="connsiteY18" fmla="*/ 58579 h 76200"/>
                <a:gd name="connsiteX19" fmla="*/ 54769 w 76200"/>
                <a:gd name="connsiteY19" fmla="*/ 65246 h 76200"/>
                <a:gd name="connsiteX20" fmla="*/ 65246 w 76200"/>
                <a:gd name="connsiteY20" fmla="*/ 757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0" h="76200">
                  <a:moveTo>
                    <a:pt x="65246" y="75724"/>
                  </a:moveTo>
                  <a:cubicBezTo>
                    <a:pt x="70961" y="75724"/>
                    <a:pt x="75724" y="70961"/>
                    <a:pt x="75724" y="65246"/>
                  </a:cubicBezTo>
                  <a:cubicBezTo>
                    <a:pt x="75724" y="59531"/>
                    <a:pt x="70961" y="54769"/>
                    <a:pt x="65246" y="54769"/>
                  </a:cubicBezTo>
                  <a:cubicBezTo>
                    <a:pt x="64294" y="54769"/>
                    <a:pt x="63341" y="54769"/>
                    <a:pt x="62389" y="55721"/>
                  </a:cubicBezTo>
                  <a:cubicBezTo>
                    <a:pt x="66199" y="52864"/>
                    <a:pt x="68104" y="48101"/>
                    <a:pt x="68104" y="42386"/>
                  </a:cubicBezTo>
                  <a:cubicBezTo>
                    <a:pt x="68104" y="32861"/>
                    <a:pt x="60484" y="24289"/>
                    <a:pt x="50006" y="24289"/>
                  </a:cubicBezTo>
                  <a:cubicBezTo>
                    <a:pt x="47149" y="24289"/>
                    <a:pt x="44291" y="25241"/>
                    <a:pt x="42386" y="26194"/>
                  </a:cubicBezTo>
                  <a:cubicBezTo>
                    <a:pt x="39529" y="21431"/>
                    <a:pt x="35719" y="18574"/>
                    <a:pt x="30956" y="16669"/>
                  </a:cubicBezTo>
                  <a:cubicBezTo>
                    <a:pt x="30956" y="16669"/>
                    <a:pt x="31909" y="16669"/>
                    <a:pt x="31909" y="16669"/>
                  </a:cubicBezTo>
                  <a:cubicBezTo>
                    <a:pt x="34766" y="16669"/>
                    <a:pt x="36671" y="14764"/>
                    <a:pt x="36671" y="11906"/>
                  </a:cubicBezTo>
                  <a:cubicBezTo>
                    <a:pt x="36671" y="9049"/>
                    <a:pt x="34766" y="7144"/>
                    <a:pt x="31909" y="7144"/>
                  </a:cubicBezTo>
                  <a:cubicBezTo>
                    <a:pt x="29051" y="7144"/>
                    <a:pt x="27146" y="9049"/>
                    <a:pt x="27146" y="11906"/>
                  </a:cubicBezTo>
                  <a:cubicBezTo>
                    <a:pt x="27146" y="13811"/>
                    <a:pt x="28099" y="15716"/>
                    <a:pt x="30004" y="16669"/>
                  </a:cubicBezTo>
                  <a:cubicBezTo>
                    <a:pt x="29051" y="16669"/>
                    <a:pt x="27146" y="15716"/>
                    <a:pt x="26194" y="15716"/>
                  </a:cubicBezTo>
                  <a:cubicBezTo>
                    <a:pt x="15716" y="15716"/>
                    <a:pt x="7144" y="24289"/>
                    <a:pt x="7144" y="34766"/>
                  </a:cubicBezTo>
                  <a:cubicBezTo>
                    <a:pt x="7144" y="45244"/>
                    <a:pt x="15716" y="53816"/>
                    <a:pt x="26194" y="53816"/>
                  </a:cubicBezTo>
                  <a:cubicBezTo>
                    <a:pt x="29051" y="53816"/>
                    <a:pt x="32861" y="52864"/>
                    <a:pt x="35719" y="50959"/>
                  </a:cubicBezTo>
                  <a:cubicBezTo>
                    <a:pt x="38576" y="55721"/>
                    <a:pt x="44291" y="59531"/>
                    <a:pt x="50959" y="59531"/>
                  </a:cubicBezTo>
                  <a:cubicBezTo>
                    <a:pt x="52864" y="59531"/>
                    <a:pt x="55721" y="58579"/>
                    <a:pt x="57626" y="58579"/>
                  </a:cubicBezTo>
                  <a:cubicBezTo>
                    <a:pt x="55721" y="60484"/>
                    <a:pt x="54769" y="62389"/>
                    <a:pt x="54769" y="65246"/>
                  </a:cubicBezTo>
                  <a:cubicBezTo>
                    <a:pt x="54769" y="70961"/>
                    <a:pt x="59531" y="75724"/>
                    <a:pt x="65246" y="75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637">
              <a:extLst>
                <a:ext uri="{FF2B5EF4-FFF2-40B4-BE49-F238E27FC236}">
                  <a16:creationId xmlns="" xmlns:a16="http://schemas.microsoft.com/office/drawing/2014/main" id="{F36D923B-BBE8-4987-A6D7-5533D497D93F}"/>
                </a:ext>
              </a:extLst>
            </p:cNvPr>
            <p:cNvSpPr/>
            <p:nvPr/>
          </p:nvSpPr>
          <p:spPr>
            <a:xfrm>
              <a:off x="6027896" y="2811304"/>
              <a:ext cx="95250" cy="85725"/>
            </a:xfrm>
            <a:custGeom>
              <a:avLst/>
              <a:gdLst>
                <a:gd name="connsiteX0" fmla="*/ 27146 w 95250"/>
                <a:gd name="connsiteY0" fmla="*/ 7144 h 85725"/>
                <a:gd name="connsiteX1" fmla="*/ 7144 w 95250"/>
                <a:gd name="connsiteY1" fmla="*/ 27146 h 85725"/>
                <a:gd name="connsiteX2" fmla="*/ 16669 w 95250"/>
                <a:gd name="connsiteY2" fmla="*/ 44291 h 85725"/>
                <a:gd name="connsiteX3" fmla="*/ 15716 w 95250"/>
                <a:gd name="connsiteY3" fmla="*/ 49054 h 85725"/>
                <a:gd name="connsiteX4" fmla="*/ 32861 w 95250"/>
                <a:gd name="connsiteY4" fmla="*/ 66199 h 85725"/>
                <a:gd name="connsiteX5" fmla="*/ 42386 w 95250"/>
                <a:gd name="connsiteY5" fmla="*/ 63341 h 85725"/>
                <a:gd name="connsiteX6" fmla="*/ 66199 w 95250"/>
                <a:gd name="connsiteY6" fmla="*/ 84296 h 85725"/>
                <a:gd name="connsiteX7" fmla="*/ 90964 w 95250"/>
                <a:gd name="connsiteY7" fmla="*/ 59531 h 85725"/>
                <a:gd name="connsiteX8" fmla="*/ 66199 w 95250"/>
                <a:gd name="connsiteY8" fmla="*/ 34766 h 85725"/>
                <a:gd name="connsiteX9" fmla="*/ 49054 w 95250"/>
                <a:gd name="connsiteY9" fmla="*/ 41434 h 85725"/>
                <a:gd name="connsiteX10" fmla="*/ 45244 w 95250"/>
                <a:gd name="connsiteY10" fmla="*/ 34766 h 85725"/>
                <a:gd name="connsiteX11" fmla="*/ 47149 w 95250"/>
                <a:gd name="connsiteY11" fmla="*/ 25241 h 85725"/>
                <a:gd name="connsiteX12" fmla="*/ 27146 w 95250"/>
                <a:gd name="connsiteY12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85725">
                  <a:moveTo>
                    <a:pt x="27146" y="7144"/>
                  </a:moveTo>
                  <a:cubicBezTo>
                    <a:pt x="15716" y="7144"/>
                    <a:pt x="7144" y="15716"/>
                    <a:pt x="7144" y="27146"/>
                  </a:cubicBezTo>
                  <a:cubicBezTo>
                    <a:pt x="7144" y="33814"/>
                    <a:pt x="10954" y="40481"/>
                    <a:pt x="16669" y="44291"/>
                  </a:cubicBezTo>
                  <a:cubicBezTo>
                    <a:pt x="15716" y="46196"/>
                    <a:pt x="15716" y="47149"/>
                    <a:pt x="15716" y="49054"/>
                  </a:cubicBezTo>
                  <a:cubicBezTo>
                    <a:pt x="15716" y="58579"/>
                    <a:pt x="23336" y="66199"/>
                    <a:pt x="32861" y="66199"/>
                  </a:cubicBezTo>
                  <a:cubicBezTo>
                    <a:pt x="36671" y="66199"/>
                    <a:pt x="39529" y="65246"/>
                    <a:pt x="42386" y="63341"/>
                  </a:cubicBezTo>
                  <a:cubicBezTo>
                    <a:pt x="44291" y="74771"/>
                    <a:pt x="53816" y="84296"/>
                    <a:pt x="66199" y="84296"/>
                  </a:cubicBezTo>
                  <a:cubicBezTo>
                    <a:pt x="79534" y="84296"/>
                    <a:pt x="90964" y="72866"/>
                    <a:pt x="90964" y="59531"/>
                  </a:cubicBezTo>
                  <a:cubicBezTo>
                    <a:pt x="90964" y="46196"/>
                    <a:pt x="80486" y="34766"/>
                    <a:pt x="66199" y="34766"/>
                  </a:cubicBezTo>
                  <a:cubicBezTo>
                    <a:pt x="59531" y="34766"/>
                    <a:pt x="53816" y="37624"/>
                    <a:pt x="49054" y="41434"/>
                  </a:cubicBezTo>
                  <a:cubicBezTo>
                    <a:pt x="48101" y="38576"/>
                    <a:pt x="46196" y="36671"/>
                    <a:pt x="45244" y="34766"/>
                  </a:cubicBezTo>
                  <a:cubicBezTo>
                    <a:pt x="47149" y="31909"/>
                    <a:pt x="47149" y="29051"/>
                    <a:pt x="47149" y="25241"/>
                  </a:cubicBezTo>
                  <a:cubicBezTo>
                    <a:pt x="47149" y="16669"/>
                    <a:pt x="37624" y="7144"/>
                    <a:pt x="2714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638">
              <a:extLst>
                <a:ext uri="{FF2B5EF4-FFF2-40B4-BE49-F238E27FC236}">
                  <a16:creationId xmlns="" xmlns:a16="http://schemas.microsoft.com/office/drawing/2014/main" id="{DC18EBC0-8BDC-48AF-B59A-FF2E61AC8E00}"/>
                </a:ext>
              </a:extLst>
            </p:cNvPr>
            <p:cNvSpPr/>
            <p:nvPr/>
          </p:nvSpPr>
          <p:spPr>
            <a:xfrm>
              <a:off x="6005989" y="2619851"/>
              <a:ext cx="76200" cy="76200"/>
            </a:xfrm>
            <a:custGeom>
              <a:avLst/>
              <a:gdLst>
                <a:gd name="connsiteX0" fmla="*/ 42386 w 76200"/>
                <a:gd name="connsiteY0" fmla="*/ 77629 h 76200"/>
                <a:gd name="connsiteX1" fmla="*/ 77629 w 76200"/>
                <a:gd name="connsiteY1" fmla="*/ 42386 h 76200"/>
                <a:gd name="connsiteX2" fmla="*/ 42386 w 76200"/>
                <a:gd name="connsiteY2" fmla="*/ 7144 h 76200"/>
                <a:gd name="connsiteX3" fmla="*/ 7144 w 76200"/>
                <a:gd name="connsiteY3" fmla="*/ 42386 h 76200"/>
                <a:gd name="connsiteX4" fmla="*/ 42386 w 76200"/>
                <a:gd name="connsiteY4" fmla="*/ 776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2386" y="77629"/>
                  </a:moveTo>
                  <a:cubicBezTo>
                    <a:pt x="61436" y="77629"/>
                    <a:pt x="77629" y="62389"/>
                    <a:pt x="77629" y="42386"/>
                  </a:cubicBezTo>
                  <a:cubicBezTo>
                    <a:pt x="77629" y="23336"/>
                    <a:pt x="62389" y="7144"/>
                    <a:pt x="42386" y="7144"/>
                  </a:cubicBezTo>
                  <a:cubicBezTo>
                    <a:pt x="23336" y="7144"/>
                    <a:pt x="7144" y="22384"/>
                    <a:pt x="7144" y="42386"/>
                  </a:cubicBezTo>
                  <a:cubicBezTo>
                    <a:pt x="7144" y="62389"/>
                    <a:pt x="23336" y="77629"/>
                    <a:pt x="42386" y="77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639">
              <a:extLst>
                <a:ext uri="{FF2B5EF4-FFF2-40B4-BE49-F238E27FC236}">
                  <a16:creationId xmlns="" xmlns:a16="http://schemas.microsoft.com/office/drawing/2014/main" id="{67BDEB56-1565-4A2F-A36E-237D0BD55BE7}"/>
                </a:ext>
              </a:extLst>
            </p:cNvPr>
            <p:cNvSpPr/>
            <p:nvPr/>
          </p:nvSpPr>
          <p:spPr>
            <a:xfrm>
              <a:off x="5885021" y="3175159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640">
              <a:extLst>
                <a:ext uri="{FF2B5EF4-FFF2-40B4-BE49-F238E27FC236}">
                  <a16:creationId xmlns="" xmlns:a16="http://schemas.microsoft.com/office/drawing/2014/main" id="{58C86017-E66C-4FE9-847D-97943BF789A3}"/>
                </a:ext>
              </a:extLst>
            </p:cNvPr>
            <p:cNvSpPr/>
            <p:nvPr/>
          </p:nvSpPr>
          <p:spPr>
            <a:xfrm>
              <a:off x="6279356" y="3024664"/>
              <a:ext cx="38100" cy="38100"/>
            </a:xfrm>
            <a:custGeom>
              <a:avLst/>
              <a:gdLst>
                <a:gd name="connsiteX0" fmla="*/ 21431 w 38100"/>
                <a:gd name="connsiteY0" fmla="*/ 35719 h 38100"/>
                <a:gd name="connsiteX1" fmla="*/ 35719 w 38100"/>
                <a:gd name="connsiteY1" fmla="*/ 21431 h 38100"/>
                <a:gd name="connsiteX2" fmla="*/ 21431 w 38100"/>
                <a:gd name="connsiteY2" fmla="*/ 7144 h 38100"/>
                <a:gd name="connsiteX3" fmla="*/ 7144 w 38100"/>
                <a:gd name="connsiteY3" fmla="*/ 21431 h 38100"/>
                <a:gd name="connsiteX4" fmla="*/ 21431 w 38100"/>
                <a:gd name="connsiteY4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35719"/>
                  </a:move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2859" y="35719"/>
                    <a:pt x="21431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641">
              <a:extLst>
                <a:ext uri="{FF2B5EF4-FFF2-40B4-BE49-F238E27FC236}">
                  <a16:creationId xmlns="" xmlns:a16="http://schemas.microsoft.com/office/drawing/2014/main" id="{416D843F-5342-4E3F-A5AB-2AD66E51CB06}"/>
                </a:ext>
              </a:extLst>
            </p:cNvPr>
            <p:cNvSpPr/>
            <p:nvPr/>
          </p:nvSpPr>
          <p:spPr>
            <a:xfrm>
              <a:off x="5935504" y="2767489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0481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7621" y="7144"/>
                    <a:pt x="7144" y="16669"/>
                    <a:pt x="7144" y="29051"/>
                  </a:cubicBezTo>
                  <a:cubicBezTo>
                    <a:pt x="7144" y="41434"/>
                    <a:pt x="17621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642">
              <a:extLst>
                <a:ext uri="{FF2B5EF4-FFF2-40B4-BE49-F238E27FC236}">
                  <a16:creationId xmlns="" xmlns:a16="http://schemas.microsoft.com/office/drawing/2014/main" id="{4C642ADD-9E77-4452-8BCA-0CC50864C738}"/>
                </a:ext>
              </a:extLst>
            </p:cNvPr>
            <p:cNvSpPr/>
            <p:nvPr/>
          </p:nvSpPr>
          <p:spPr>
            <a:xfrm>
              <a:off x="5359241" y="3210401"/>
              <a:ext cx="95250" cy="95250"/>
            </a:xfrm>
            <a:custGeom>
              <a:avLst/>
              <a:gdLst>
                <a:gd name="connsiteX0" fmla="*/ 49054 w 95250"/>
                <a:gd name="connsiteY0" fmla="*/ 90964 h 95250"/>
                <a:gd name="connsiteX1" fmla="*/ 90964 w 95250"/>
                <a:gd name="connsiteY1" fmla="*/ 49054 h 95250"/>
                <a:gd name="connsiteX2" fmla="*/ 49054 w 95250"/>
                <a:gd name="connsiteY2" fmla="*/ 7144 h 95250"/>
                <a:gd name="connsiteX3" fmla="*/ 7144 w 95250"/>
                <a:gd name="connsiteY3" fmla="*/ 49054 h 95250"/>
                <a:gd name="connsiteX4" fmla="*/ 49054 w 95250"/>
                <a:gd name="connsiteY4" fmla="*/ 9096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9054" y="90964"/>
                  </a:moveTo>
                  <a:cubicBezTo>
                    <a:pt x="71914" y="90964"/>
                    <a:pt x="90964" y="71914"/>
                    <a:pt x="90964" y="49054"/>
                  </a:cubicBezTo>
                  <a:cubicBezTo>
                    <a:pt x="90964" y="26194"/>
                    <a:pt x="71914" y="7144"/>
                    <a:pt x="49054" y="7144"/>
                  </a:cubicBezTo>
                  <a:cubicBezTo>
                    <a:pt x="26194" y="7144"/>
                    <a:pt x="7144" y="26194"/>
                    <a:pt x="7144" y="49054"/>
                  </a:cubicBezTo>
                  <a:cubicBezTo>
                    <a:pt x="7144" y="72866"/>
                    <a:pt x="25241" y="90964"/>
                    <a:pt x="49054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643">
              <a:extLst>
                <a:ext uri="{FF2B5EF4-FFF2-40B4-BE49-F238E27FC236}">
                  <a16:creationId xmlns="" xmlns:a16="http://schemas.microsoft.com/office/drawing/2014/main" id="{9EA7251C-B4A6-480A-9136-1CE42FAF59E5}"/>
                </a:ext>
              </a:extLst>
            </p:cNvPr>
            <p:cNvSpPr/>
            <p:nvPr/>
          </p:nvSpPr>
          <p:spPr>
            <a:xfrm>
              <a:off x="6099187" y="3747611"/>
              <a:ext cx="28575" cy="28575"/>
            </a:xfrm>
            <a:custGeom>
              <a:avLst/>
              <a:gdLst>
                <a:gd name="connsiteX0" fmla="*/ 14911 w 28575"/>
                <a:gd name="connsiteY0" fmla="*/ 22384 h 28575"/>
                <a:gd name="connsiteX1" fmla="*/ 22531 w 28575"/>
                <a:gd name="connsiteY1" fmla="*/ 14764 h 28575"/>
                <a:gd name="connsiteX2" fmla="*/ 14911 w 28575"/>
                <a:gd name="connsiteY2" fmla="*/ 7144 h 28575"/>
                <a:gd name="connsiteX3" fmla="*/ 7291 w 28575"/>
                <a:gd name="connsiteY3" fmla="*/ 14764 h 28575"/>
                <a:gd name="connsiteX4" fmla="*/ 14911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911" y="22384"/>
                  </a:moveTo>
                  <a:cubicBezTo>
                    <a:pt x="18721" y="22384"/>
                    <a:pt x="22531" y="18574"/>
                    <a:pt x="22531" y="14764"/>
                  </a:cubicBezTo>
                  <a:cubicBezTo>
                    <a:pt x="22531" y="10954"/>
                    <a:pt x="18721" y="7144"/>
                    <a:pt x="14911" y="7144"/>
                  </a:cubicBezTo>
                  <a:cubicBezTo>
                    <a:pt x="10148" y="7144"/>
                    <a:pt x="7291" y="10954"/>
                    <a:pt x="7291" y="14764"/>
                  </a:cubicBezTo>
                  <a:cubicBezTo>
                    <a:pt x="6338" y="18574"/>
                    <a:pt x="10148" y="22384"/>
                    <a:pt x="14911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644">
              <a:extLst>
                <a:ext uri="{FF2B5EF4-FFF2-40B4-BE49-F238E27FC236}">
                  <a16:creationId xmlns="" xmlns:a16="http://schemas.microsoft.com/office/drawing/2014/main" id="{DC75B1DA-A159-40FF-A2F1-860C94086DBE}"/>
                </a:ext>
              </a:extLst>
            </p:cNvPr>
            <p:cNvSpPr/>
            <p:nvPr/>
          </p:nvSpPr>
          <p:spPr>
            <a:xfrm>
              <a:off x="5931694" y="3081814"/>
              <a:ext cx="19050" cy="19050"/>
            </a:xfrm>
            <a:custGeom>
              <a:avLst/>
              <a:gdLst>
                <a:gd name="connsiteX0" fmla="*/ 13811 w 19050"/>
                <a:gd name="connsiteY0" fmla="*/ 7144 h 19050"/>
                <a:gd name="connsiteX1" fmla="*/ 7144 w 19050"/>
                <a:gd name="connsiteY1" fmla="*/ 13811 h 19050"/>
                <a:gd name="connsiteX2" fmla="*/ 13811 w 19050"/>
                <a:gd name="connsiteY2" fmla="*/ 20479 h 19050"/>
                <a:gd name="connsiteX3" fmla="*/ 20479 w 19050"/>
                <a:gd name="connsiteY3" fmla="*/ 13811 h 19050"/>
                <a:gd name="connsiteX4" fmla="*/ 13811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7144"/>
                  </a:move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19526" y="10001"/>
                    <a:pt x="16669" y="7144"/>
                    <a:pt x="138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645">
              <a:extLst>
                <a:ext uri="{FF2B5EF4-FFF2-40B4-BE49-F238E27FC236}">
                  <a16:creationId xmlns="" xmlns:a16="http://schemas.microsoft.com/office/drawing/2014/main" id="{D27E356C-92B6-4EFB-9FD0-02413748372F}"/>
                </a:ext>
              </a:extLst>
            </p:cNvPr>
            <p:cNvSpPr/>
            <p:nvPr/>
          </p:nvSpPr>
          <p:spPr>
            <a:xfrm>
              <a:off x="5689759" y="3202634"/>
              <a:ext cx="28575" cy="28575"/>
            </a:xfrm>
            <a:custGeom>
              <a:avLst/>
              <a:gdLst>
                <a:gd name="connsiteX0" fmla="*/ 7144 w 28575"/>
                <a:gd name="connsiteY0" fmla="*/ 14911 h 28575"/>
                <a:gd name="connsiteX1" fmla="*/ 14764 w 28575"/>
                <a:gd name="connsiteY1" fmla="*/ 22531 h 28575"/>
                <a:gd name="connsiteX2" fmla="*/ 22384 w 28575"/>
                <a:gd name="connsiteY2" fmla="*/ 14911 h 28575"/>
                <a:gd name="connsiteX3" fmla="*/ 14764 w 28575"/>
                <a:gd name="connsiteY3" fmla="*/ 7291 h 28575"/>
                <a:gd name="connsiteX4" fmla="*/ 7144 w 28575"/>
                <a:gd name="connsiteY4" fmla="*/ 1491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911"/>
                  </a:moveTo>
                  <a:cubicBezTo>
                    <a:pt x="7144" y="19673"/>
                    <a:pt x="10954" y="22531"/>
                    <a:pt x="14764" y="22531"/>
                  </a:cubicBezTo>
                  <a:cubicBezTo>
                    <a:pt x="19526" y="22531"/>
                    <a:pt x="22384" y="18721"/>
                    <a:pt x="22384" y="14911"/>
                  </a:cubicBezTo>
                  <a:cubicBezTo>
                    <a:pt x="22384" y="11101"/>
                    <a:pt x="18574" y="7291"/>
                    <a:pt x="14764" y="7291"/>
                  </a:cubicBezTo>
                  <a:cubicBezTo>
                    <a:pt x="10954" y="6338"/>
                    <a:pt x="7144" y="10148"/>
                    <a:pt x="7144" y="14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646">
              <a:extLst>
                <a:ext uri="{FF2B5EF4-FFF2-40B4-BE49-F238E27FC236}">
                  <a16:creationId xmlns="" xmlns:a16="http://schemas.microsoft.com/office/drawing/2014/main" id="{B5921C65-252D-4DC2-BEBC-93B450B4264F}"/>
                </a:ext>
              </a:extLst>
            </p:cNvPr>
            <p:cNvSpPr/>
            <p:nvPr/>
          </p:nvSpPr>
          <p:spPr>
            <a:xfrm>
              <a:off x="5458301" y="329422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1431" y="7144"/>
                    <a:pt x="16669" y="7144"/>
                  </a:cubicBezTo>
                  <a:cubicBezTo>
                    <a:pt x="11906" y="7144"/>
                    <a:pt x="7144" y="11906"/>
                    <a:pt x="7144" y="16669"/>
                  </a:cubicBezTo>
                  <a:cubicBezTo>
                    <a:pt x="7144" y="21431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647">
              <a:extLst>
                <a:ext uri="{FF2B5EF4-FFF2-40B4-BE49-F238E27FC236}">
                  <a16:creationId xmlns="" xmlns:a16="http://schemas.microsoft.com/office/drawing/2014/main" id="{DE4A921E-738F-40B3-9231-6D4796E14B07}"/>
                </a:ext>
              </a:extLst>
            </p:cNvPr>
            <p:cNvSpPr/>
            <p:nvPr/>
          </p:nvSpPr>
          <p:spPr>
            <a:xfrm>
              <a:off x="5470684" y="320468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648">
              <a:extLst>
                <a:ext uri="{FF2B5EF4-FFF2-40B4-BE49-F238E27FC236}">
                  <a16:creationId xmlns="" xmlns:a16="http://schemas.microsoft.com/office/drawing/2014/main" id="{0EB631E8-DF4E-4D7E-9FFE-3449B114E28B}"/>
                </a:ext>
              </a:extLst>
            </p:cNvPr>
            <p:cNvSpPr/>
            <p:nvPr/>
          </p:nvSpPr>
          <p:spPr>
            <a:xfrm>
              <a:off x="5970746" y="3748564"/>
              <a:ext cx="57150" cy="57150"/>
            </a:xfrm>
            <a:custGeom>
              <a:avLst/>
              <a:gdLst>
                <a:gd name="connsiteX0" fmla="*/ 29051 w 57150"/>
                <a:gd name="connsiteY0" fmla="*/ 53816 h 57150"/>
                <a:gd name="connsiteX1" fmla="*/ 50959 w 57150"/>
                <a:gd name="connsiteY1" fmla="*/ 34766 h 57150"/>
                <a:gd name="connsiteX2" fmla="*/ 55721 w 57150"/>
                <a:gd name="connsiteY2" fmla="*/ 23336 h 57150"/>
                <a:gd name="connsiteX3" fmla="*/ 39529 w 57150"/>
                <a:gd name="connsiteY3" fmla="*/ 7144 h 57150"/>
                <a:gd name="connsiteX4" fmla="*/ 30004 w 57150"/>
                <a:gd name="connsiteY4" fmla="*/ 10001 h 57150"/>
                <a:gd name="connsiteX5" fmla="*/ 29051 w 57150"/>
                <a:gd name="connsiteY5" fmla="*/ 10001 h 57150"/>
                <a:gd name="connsiteX6" fmla="*/ 7144 w 57150"/>
                <a:gd name="connsiteY6" fmla="*/ 31909 h 57150"/>
                <a:gd name="connsiteX7" fmla="*/ 29051 w 57150"/>
                <a:gd name="connsiteY7" fmla="*/ 5381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29051" y="53816"/>
                  </a:moveTo>
                  <a:cubicBezTo>
                    <a:pt x="40481" y="53816"/>
                    <a:pt x="49054" y="45244"/>
                    <a:pt x="50959" y="34766"/>
                  </a:cubicBezTo>
                  <a:cubicBezTo>
                    <a:pt x="53816" y="31909"/>
                    <a:pt x="55721" y="28099"/>
                    <a:pt x="55721" y="23336"/>
                  </a:cubicBezTo>
                  <a:cubicBezTo>
                    <a:pt x="55721" y="14764"/>
                    <a:pt x="48101" y="7144"/>
                    <a:pt x="39529" y="7144"/>
                  </a:cubicBezTo>
                  <a:cubicBezTo>
                    <a:pt x="35719" y="7144"/>
                    <a:pt x="32861" y="8096"/>
                    <a:pt x="30004" y="10001"/>
                  </a:cubicBezTo>
                  <a:cubicBezTo>
                    <a:pt x="30004" y="10001"/>
                    <a:pt x="29051" y="10001"/>
                    <a:pt x="29051" y="10001"/>
                  </a:cubicBezTo>
                  <a:cubicBezTo>
                    <a:pt x="16669" y="10001"/>
                    <a:pt x="7144" y="19526"/>
                    <a:pt x="7144" y="31909"/>
                  </a:cubicBezTo>
                  <a:cubicBezTo>
                    <a:pt x="7144" y="44291"/>
                    <a:pt x="17621" y="53816"/>
                    <a:pt x="29051" y="53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649">
              <a:extLst>
                <a:ext uri="{FF2B5EF4-FFF2-40B4-BE49-F238E27FC236}">
                  <a16:creationId xmlns="" xmlns:a16="http://schemas.microsoft.com/office/drawing/2014/main" id="{49840E2A-6DB5-41CB-8A6C-886BC560A774}"/>
                </a:ext>
              </a:extLst>
            </p:cNvPr>
            <p:cNvSpPr/>
            <p:nvPr/>
          </p:nvSpPr>
          <p:spPr>
            <a:xfrm>
              <a:off x="5732621" y="3876199"/>
              <a:ext cx="180975" cy="114300"/>
            </a:xfrm>
            <a:custGeom>
              <a:avLst/>
              <a:gdLst>
                <a:gd name="connsiteX0" fmla="*/ 15716 w 180975"/>
                <a:gd name="connsiteY0" fmla="*/ 79534 h 114300"/>
                <a:gd name="connsiteX1" fmla="*/ 7144 w 180975"/>
                <a:gd name="connsiteY1" fmla="*/ 93821 h 114300"/>
                <a:gd name="connsiteX2" fmla="*/ 23336 w 180975"/>
                <a:gd name="connsiteY2" fmla="*/ 110014 h 114300"/>
                <a:gd name="connsiteX3" fmla="*/ 29051 w 180975"/>
                <a:gd name="connsiteY3" fmla="*/ 109061 h 114300"/>
                <a:gd name="connsiteX4" fmla="*/ 49054 w 180975"/>
                <a:gd name="connsiteY4" fmla="*/ 115729 h 114300"/>
                <a:gd name="connsiteX5" fmla="*/ 82391 w 180975"/>
                <a:gd name="connsiteY5" fmla="*/ 82391 h 114300"/>
                <a:gd name="connsiteX6" fmla="*/ 77629 w 180975"/>
                <a:gd name="connsiteY6" fmla="*/ 66199 h 114300"/>
                <a:gd name="connsiteX7" fmla="*/ 81439 w 180975"/>
                <a:gd name="connsiteY7" fmla="*/ 65246 h 114300"/>
                <a:gd name="connsiteX8" fmla="*/ 119539 w 180975"/>
                <a:gd name="connsiteY8" fmla="*/ 98584 h 114300"/>
                <a:gd name="connsiteX9" fmla="*/ 155734 w 180975"/>
                <a:gd name="connsiteY9" fmla="*/ 73819 h 114300"/>
                <a:gd name="connsiteX10" fmla="*/ 159544 w 180975"/>
                <a:gd name="connsiteY10" fmla="*/ 72866 h 114300"/>
                <a:gd name="connsiteX11" fmla="*/ 168116 w 180975"/>
                <a:gd name="connsiteY11" fmla="*/ 77629 h 114300"/>
                <a:gd name="connsiteX12" fmla="*/ 178594 w 180975"/>
                <a:gd name="connsiteY12" fmla="*/ 67151 h 114300"/>
                <a:gd name="connsiteX13" fmla="*/ 172879 w 180975"/>
                <a:gd name="connsiteY13" fmla="*/ 58579 h 114300"/>
                <a:gd name="connsiteX14" fmla="*/ 179546 w 180975"/>
                <a:gd name="connsiteY14" fmla="*/ 48101 h 114300"/>
                <a:gd name="connsiteX15" fmla="*/ 169069 w 180975"/>
                <a:gd name="connsiteY15" fmla="*/ 36671 h 114300"/>
                <a:gd name="connsiteX16" fmla="*/ 153829 w 180975"/>
                <a:gd name="connsiteY16" fmla="*/ 27146 h 114300"/>
                <a:gd name="connsiteX17" fmla="*/ 154781 w 180975"/>
                <a:gd name="connsiteY17" fmla="*/ 24289 h 114300"/>
                <a:gd name="connsiteX18" fmla="*/ 148114 w 180975"/>
                <a:gd name="connsiteY18" fmla="*/ 17621 h 114300"/>
                <a:gd name="connsiteX19" fmla="*/ 141446 w 180975"/>
                <a:gd name="connsiteY19" fmla="*/ 24289 h 114300"/>
                <a:gd name="connsiteX20" fmla="*/ 142399 w 180975"/>
                <a:gd name="connsiteY20" fmla="*/ 28099 h 114300"/>
                <a:gd name="connsiteX21" fmla="*/ 140494 w 180975"/>
                <a:gd name="connsiteY21" fmla="*/ 29051 h 114300"/>
                <a:gd name="connsiteX22" fmla="*/ 125254 w 180975"/>
                <a:gd name="connsiteY22" fmla="*/ 22384 h 114300"/>
                <a:gd name="connsiteX23" fmla="*/ 110966 w 180975"/>
                <a:gd name="connsiteY23" fmla="*/ 14764 h 114300"/>
                <a:gd name="connsiteX24" fmla="*/ 95726 w 180975"/>
                <a:gd name="connsiteY24" fmla="*/ 24289 h 114300"/>
                <a:gd name="connsiteX25" fmla="*/ 69056 w 180975"/>
                <a:gd name="connsiteY25" fmla="*/ 7144 h 114300"/>
                <a:gd name="connsiteX26" fmla="*/ 38576 w 180975"/>
                <a:gd name="connsiteY26" fmla="*/ 37624 h 114300"/>
                <a:gd name="connsiteX27" fmla="*/ 41434 w 180975"/>
                <a:gd name="connsiteY27" fmla="*/ 50959 h 114300"/>
                <a:gd name="connsiteX28" fmla="*/ 15716 w 180975"/>
                <a:gd name="connsiteY28" fmla="*/ 795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114300">
                  <a:moveTo>
                    <a:pt x="15716" y="79534"/>
                  </a:moveTo>
                  <a:cubicBezTo>
                    <a:pt x="10954" y="82391"/>
                    <a:pt x="7144" y="88106"/>
                    <a:pt x="7144" y="93821"/>
                  </a:cubicBezTo>
                  <a:cubicBezTo>
                    <a:pt x="7144" y="103346"/>
                    <a:pt x="14764" y="110014"/>
                    <a:pt x="23336" y="110014"/>
                  </a:cubicBezTo>
                  <a:cubicBezTo>
                    <a:pt x="25241" y="110014"/>
                    <a:pt x="27146" y="110014"/>
                    <a:pt x="29051" y="109061"/>
                  </a:cubicBezTo>
                  <a:cubicBezTo>
                    <a:pt x="34766" y="112871"/>
                    <a:pt x="41434" y="115729"/>
                    <a:pt x="49054" y="115729"/>
                  </a:cubicBezTo>
                  <a:cubicBezTo>
                    <a:pt x="67151" y="115729"/>
                    <a:pt x="82391" y="100489"/>
                    <a:pt x="82391" y="82391"/>
                  </a:cubicBezTo>
                  <a:cubicBezTo>
                    <a:pt x="82391" y="76676"/>
                    <a:pt x="80486" y="70961"/>
                    <a:pt x="77629" y="66199"/>
                  </a:cubicBezTo>
                  <a:cubicBezTo>
                    <a:pt x="78581" y="66199"/>
                    <a:pt x="79534" y="65246"/>
                    <a:pt x="81439" y="65246"/>
                  </a:cubicBezTo>
                  <a:cubicBezTo>
                    <a:pt x="84296" y="84296"/>
                    <a:pt x="100489" y="98584"/>
                    <a:pt x="119539" y="98584"/>
                  </a:cubicBezTo>
                  <a:cubicBezTo>
                    <a:pt x="135731" y="98584"/>
                    <a:pt x="150019" y="88106"/>
                    <a:pt x="155734" y="73819"/>
                  </a:cubicBezTo>
                  <a:cubicBezTo>
                    <a:pt x="157639" y="73819"/>
                    <a:pt x="158591" y="72866"/>
                    <a:pt x="159544" y="72866"/>
                  </a:cubicBezTo>
                  <a:cubicBezTo>
                    <a:pt x="161449" y="75724"/>
                    <a:pt x="164306" y="77629"/>
                    <a:pt x="168116" y="77629"/>
                  </a:cubicBezTo>
                  <a:cubicBezTo>
                    <a:pt x="173831" y="77629"/>
                    <a:pt x="178594" y="72866"/>
                    <a:pt x="178594" y="67151"/>
                  </a:cubicBezTo>
                  <a:cubicBezTo>
                    <a:pt x="178594" y="63341"/>
                    <a:pt x="176689" y="59531"/>
                    <a:pt x="172879" y="58579"/>
                  </a:cubicBezTo>
                  <a:cubicBezTo>
                    <a:pt x="176689" y="56674"/>
                    <a:pt x="179546" y="52864"/>
                    <a:pt x="179546" y="48101"/>
                  </a:cubicBezTo>
                  <a:cubicBezTo>
                    <a:pt x="179546" y="42386"/>
                    <a:pt x="174784" y="37624"/>
                    <a:pt x="169069" y="36671"/>
                  </a:cubicBezTo>
                  <a:cubicBezTo>
                    <a:pt x="165259" y="31909"/>
                    <a:pt x="160496" y="28099"/>
                    <a:pt x="153829" y="27146"/>
                  </a:cubicBezTo>
                  <a:cubicBezTo>
                    <a:pt x="154781" y="26194"/>
                    <a:pt x="154781" y="25241"/>
                    <a:pt x="154781" y="24289"/>
                  </a:cubicBezTo>
                  <a:cubicBezTo>
                    <a:pt x="154781" y="20479"/>
                    <a:pt x="151924" y="17621"/>
                    <a:pt x="148114" y="17621"/>
                  </a:cubicBezTo>
                  <a:cubicBezTo>
                    <a:pt x="144304" y="17621"/>
                    <a:pt x="141446" y="20479"/>
                    <a:pt x="141446" y="24289"/>
                  </a:cubicBezTo>
                  <a:cubicBezTo>
                    <a:pt x="141446" y="26194"/>
                    <a:pt x="142399" y="27146"/>
                    <a:pt x="142399" y="28099"/>
                  </a:cubicBezTo>
                  <a:cubicBezTo>
                    <a:pt x="141446" y="28099"/>
                    <a:pt x="141446" y="28099"/>
                    <a:pt x="140494" y="29051"/>
                  </a:cubicBezTo>
                  <a:cubicBezTo>
                    <a:pt x="135731" y="26194"/>
                    <a:pt x="130969" y="23336"/>
                    <a:pt x="125254" y="22384"/>
                  </a:cubicBezTo>
                  <a:cubicBezTo>
                    <a:pt x="122396" y="17621"/>
                    <a:pt x="116681" y="14764"/>
                    <a:pt x="110966" y="14764"/>
                  </a:cubicBezTo>
                  <a:cubicBezTo>
                    <a:pt x="104299" y="14764"/>
                    <a:pt x="98584" y="18574"/>
                    <a:pt x="95726" y="24289"/>
                  </a:cubicBezTo>
                  <a:cubicBezTo>
                    <a:pt x="90964" y="14764"/>
                    <a:pt x="80486" y="7144"/>
                    <a:pt x="69056" y="7144"/>
                  </a:cubicBezTo>
                  <a:cubicBezTo>
                    <a:pt x="52864" y="7144"/>
                    <a:pt x="38576" y="20479"/>
                    <a:pt x="38576" y="37624"/>
                  </a:cubicBezTo>
                  <a:cubicBezTo>
                    <a:pt x="38576" y="42386"/>
                    <a:pt x="39529" y="46196"/>
                    <a:pt x="41434" y="50959"/>
                  </a:cubicBezTo>
                  <a:cubicBezTo>
                    <a:pt x="28099" y="52864"/>
                    <a:pt x="16669" y="64294"/>
                    <a:pt x="15716" y="79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650">
              <a:extLst>
                <a:ext uri="{FF2B5EF4-FFF2-40B4-BE49-F238E27FC236}">
                  <a16:creationId xmlns="" xmlns:a16="http://schemas.microsoft.com/office/drawing/2014/main" id="{BFEDCBF1-C8AC-405B-9012-9EA846ABE0B8}"/>
                </a:ext>
              </a:extLst>
            </p:cNvPr>
            <p:cNvSpPr/>
            <p:nvPr/>
          </p:nvSpPr>
          <p:spPr>
            <a:xfrm>
              <a:off x="5716429" y="402002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651">
              <a:extLst>
                <a:ext uri="{FF2B5EF4-FFF2-40B4-BE49-F238E27FC236}">
                  <a16:creationId xmlns="" xmlns:a16="http://schemas.microsoft.com/office/drawing/2014/main" id="{A57FA755-415B-46D2-A309-DC8190B64767}"/>
                </a:ext>
              </a:extLst>
            </p:cNvPr>
            <p:cNvSpPr/>
            <p:nvPr/>
          </p:nvSpPr>
          <p:spPr>
            <a:xfrm>
              <a:off x="6147911" y="2889318"/>
              <a:ext cx="66675" cy="57150"/>
            </a:xfrm>
            <a:custGeom>
              <a:avLst/>
              <a:gdLst>
                <a:gd name="connsiteX0" fmla="*/ 7144 w 66675"/>
                <a:gd name="connsiteY0" fmla="*/ 21522 h 57150"/>
                <a:gd name="connsiteX1" fmla="*/ 15716 w 66675"/>
                <a:gd name="connsiteY1" fmla="*/ 35809 h 57150"/>
                <a:gd name="connsiteX2" fmla="*/ 39529 w 66675"/>
                <a:gd name="connsiteY2" fmla="*/ 58670 h 57150"/>
                <a:gd name="connsiteX3" fmla="*/ 63341 w 66675"/>
                <a:gd name="connsiteY3" fmla="*/ 34857 h 57150"/>
                <a:gd name="connsiteX4" fmla="*/ 39529 w 66675"/>
                <a:gd name="connsiteY4" fmla="*/ 11045 h 57150"/>
                <a:gd name="connsiteX5" fmla="*/ 33814 w 66675"/>
                <a:gd name="connsiteY5" fmla="*/ 11997 h 57150"/>
                <a:gd name="connsiteX6" fmla="*/ 22384 w 66675"/>
                <a:gd name="connsiteY6" fmla="*/ 7234 h 57150"/>
                <a:gd name="connsiteX7" fmla="*/ 7144 w 66675"/>
                <a:gd name="connsiteY7" fmla="*/ 2152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57150">
                  <a:moveTo>
                    <a:pt x="7144" y="21522"/>
                  </a:moveTo>
                  <a:cubicBezTo>
                    <a:pt x="7144" y="28189"/>
                    <a:pt x="10954" y="32952"/>
                    <a:pt x="15716" y="35809"/>
                  </a:cubicBezTo>
                  <a:cubicBezTo>
                    <a:pt x="16669" y="48192"/>
                    <a:pt x="27146" y="58670"/>
                    <a:pt x="39529" y="58670"/>
                  </a:cubicBezTo>
                  <a:cubicBezTo>
                    <a:pt x="52864" y="58670"/>
                    <a:pt x="63341" y="48192"/>
                    <a:pt x="63341" y="34857"/>
                  </a:cubicBezTo>
                  <a:cubicBezTo>
                    <a:pt x="63341" y="21522"/>
                    <a:pt x="52864" y="11045"/>
                    <a:pt x="39529" y="11045"/>
                  </a:cubicBezTo>
                  <a:cubicBezTo>
                    <a:pt x="37624" y="11045"/>
                    <a:pt x="35719" y="11045"/>
                    <a:pt x="33814" y="11997"/>
                  </a:cubicBezTo>
                  <a:cubicBezTo>
                    <a:pt x="30956" y="9139"/>
                    <a:pt x="27146" y="7234"/>
                    <a:pt x="22384" y="7234"/>
                  </a:cubicBezTo>
                  <a:cubicBezTo>
                    <a:pt x="14764" y="6282"/>
                    <a:pt x="7144" y="12950"/>
                    <a:pt x="7144" y="21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652">
              <a:extLst>
                <a:ext uri="{FF2B5EF4-FFF2-40B4-BE49-F238E27FC236}">
                  <a16:creationId xmlns="" xmlns:a16="http://schemas.microsoft.com/office/drawing/2014/main" id="{533DFAC1-6918-40A5-86A1-5FC809D08EC3}"/>
                </a:ext>
              </a:extLst>
            </p:cNvPr>
            <p:cNvSpPr/>
            <p:nvPr/>
          </p:nvSpPr>
          <p:spPr>
            <a:xfrm>
              <a:off x="5862161" y="3860959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653">
              <a:extLst>
                <a:ext uri="{FF2B5EF4-FFF2-40B4-BE49-F238E27FC236}">
                  <a16:creationId xmlns="" xmlns:a16="http://schemas.microsoft.com/office/drawing/2014/main" id="{08BD89ED-ADB5-4A54-B461-482726EE96AB}"/>
                </a:ext>
              </a:extLst>
            </p:cNvPr>
            <p:cNvSpPr/>
            <p:nvPr/>
          </p:nvSpPr>
          <p:spPr>
            <a:xfrm>
              <a:off x="5269706" y="3384709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654">
              <a:extLst>
                <a:ext uri="{FF2B5EF4-FFF2-40B4-BE49-F238E27FC236}">
                  <a16:creationId xmlns="" xmlns:a16="http://schemas.microsoft.com/office/drawing/2014/main" id="{0F8C8EEE-8023-455C-8D52-627D32C39E52}"/>
                </a:ext>
              </a:extLst>
            </p:cNvPr>
            <p:cNvSpPr/>
            <p:nvPr/>
          </p:nvSpPr>
          <p:spPr>
            <a:xfrm>
              <a:off x="5923121" y="3529489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655">
              <a:extLst>
                <a:ext uri="{FF2B5EF4-FFF2-40B4-BE49-F238E27FC236}">
                  <a16:creationId xmlns="" xmlns:a16="http://schemas.microsoft.com/office/drawing/2014/main" id="{C4D0EA1D-1807-4400-99CB-5A7AACCC86C7}"/>
                </a:ext>
              </a:extLst>
            </p:cNvPr>
            <p:cNvSpPr/>
            <p:nvPr/>
          </p:nvSpPr>
          <p:spPr>
            <a:xfrm>
              <a:off x="6133624" y="2769394"/>
              <a:ext cx="38100" cy="38100"/>
            </a:xfrm>
            <a:custGeom>
              <a:avLst/>
              <a:gdLst>
                <a:gd name="connsiteX0" fmla="*/ 33814 w 38100"/>
                <a:gd name="connsiteY0" fmla="*/ 20479 h 38100"/>
                <a:gd name="connsiteX1" fmla="*/ 20479 w 38100"/>
                <a:gd name="connsiteY1" fmla="*/ 7144 h 38100"/>
                <a:gd name="connsiteX2" fmla="*/ 7144 w 38100"/>
                <a:gd name="connsiteY2" fmla="*/ 20479 h 38100"/>
                <a:gd name="connsiteX3" fmla="*/ 20479 w 38100"/>
                <a:gd name="connsiteY3" fmla="*/ 33814 h 38100"/>
                <a:gd name="connsiteX4" fmla="*/ 3381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3814" y="20479"/>
                  </a:move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7146"/>
                    <a:pt x="3381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656">
              <a:extLst>
                <a:ext uri="{FF2B5EF4-FFF2-40B4-BE49-F238E27FC236}">
                  <a16:creationId xmlns="" xmlns:a16="http://schemas.microsoft.com/office/drawing/2014/main" id="{5D06A9FB-AAA8-4626-9BB1-926484BBB284}"/>
                </a:ext>
              </a:extLst>
            </p:cNvPr>
            <p:cNvSpPr/>
            <p:nvPr/>
          </p:nvSpPr>
          <p:spPr>
            <a:xfrm>
              <a:off x="5578316" y="3253264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657">
              <a:extLst>
                <a:ext uri="{FF2B5EF4-FFF2-40B4-BE49-F238E27FC236}">
                  <a16:creationId xmlns="" xmlns:a16="http://schemas.microsoft.com/office/drawing/2014/main" id="{D0B18F3B-343B-4C5C-866A-3EDF1EBCBDAF}"/>
                </a:ext>
              </a:extLst>
            </p:cNvPr>
            <p:cNvSpPr/>
            <p:nvPr/>
          </p:nvSpPr>
          <p:spPr>
            <a:xfrm>
              <a:off x="5571649" y="3619024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954"/>
                    <a:pt x="19526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1431"/>
                    <a:pt x="22384" y="18574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658">
              <a:extLst>
                <a:ext uri="{FF2B5EF4-FFF2-40B4-BE49-F238E27FC236}">
                  <a16:creationId xmlns="" xmlns:a16="http://schemas.microsoft.com/office/drawing/2014/main" id="{F50DB1E5-0BA3-4913-B536-DFDA85B42575}"/>
                </a:ext>
              </a:extLst>
            </p:cNvPr>
            <p:cNvSpPr/>
            <p:nvPr/>
          </p:nvSpPr>
          <p:spPr>
            <a:xfrm>
              <a:off x="5941219" y="413718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2384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659">
              <a:extLst>
                <a:ext uri="{FF2B5EF4-FFF2-40B4-BE49-F238E27FC236}">
                  <a16:creationId xmlns="" xmlns:a16="http://schemas.microsoft.com/office/drawing/2014/main" id="{49ECDBE2-8F1C-4188-AE7A-E7573B44050E}"/>
                </a:ext>
              </a:extLst>
            </p:cNvPr>
            <p:cNvSpPr/>
            <p:nvPr/>
          </p:nvSpPr>
          <p:spPr>
            <a:xfrm>
              <a:off x="6075521" y="3037999"/>
              <a:ext cx="38100" cy="38100"/>
            </a:xfrm>
            <a:custGeom>
              <a:avLst/>
              <a:gdLst>
                <a:gd name="connsiteX0" fmla="*/ 7144 w 38100"/>
                <a:gd name="connsiteY0" fmla="*/ 20479 h 38100"/>
                <a:gd name="connsiteX1" fmla="*/ 20479 w 38100"/>
                <a:gd name="connsiteY1" fmla="*/ 33814 h 38100"/>
                <a:gd name="connsiteX2" fmla="*/ 33814 w 38100"/>
                <a:gd name="connsiteY2" fmla="*/ 20479 h 38100"/>
                <a:gd name="connsiteX3" fmla="*/ 20479 w 38100"/>
                <a:gd name="connsiteY3" fmla="*/ 7144 h 38100"/>
                <a:gd name="connsiteX4" fmla="*/ 714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20479"/>
                  </a:move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3811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660">
              <a:extLst>
                <a:ext uri="{FF2B5EF4-FFF2-40B4-BE49-F238E27FC236}">
                  <a16:creationId xmlns="" xmlns:a16="http://schemas.microsoft.com/office/drawing/2014/main" id="{9B9518F4-CD30-4515-9B63-2118562E5FBE}"/>
                </a:ext>
              </a:extLst>
            </p:cNvPr>
            <p:cNvSpPr/>
            <p:nvPr/>
          </p:nvSpPr>
          <p:spPr>
            <a:xfrm>
              <a:off x="5909786" y="31522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661">
              <a:extLst>
                <a:ext uri="{FF2B5EF4-FFF2-40B4-BE49-F238E27FC236}">
                  <a16:creationId xmlns="" xmlns:a16="http://schemas.microsoft.com/office/drawing/2014/main" id="{F48BE5C5-F9DC-4E2C-9A17-E54C693DDBFA}"/>
                </a:ext>
              </a:extLst>
            </p:cNvPr>
            <p:cNvSpPr/>
            <p:nvPr/>
          </p:nvSpPr>
          <p:spPr>
            <a:xfrm>
              <a:off x="5516404" y="3698081"/>
              <a:ext cx="28575" cy="28575"/>
            </a:xfrm>
            <a:custGeom>
              <a:avLst/>
              <a:gdLst>
                <a:gd name="connsiteX0" fmla="*/ 15716 w 28575"/>
                <a:gd name="connsiteY0" fmla="*/ 7144 h 28575"/>
                <a:gd name="connsiteX1" fmla="*/ 7144 w 28575"/>
                <a:gd name="connsiteY1" fmla="*/ 15716 h 28575"/>
                <a:gd name="connsiteX2" fmla="*/ 15716 w 28575"/>
                <a:gd name="connsiteY2" fmla="*/ 24289 h 28575"/>
                <a:gd name="connsiteX3" fmla="*/ 24289 w 28575"/>
                <a:gd name="connsiteY3" fmla="*/ 15716 h 28575"/>
                <a:gd name="connsiteX4" fmla="*/ 15716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7144"/>
                  </a:move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001"/>
                    <a:pt x="20479" y="7144"/>
                    <a:pt x="157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662">
              <a:extLst>
                <a:ext uri="{FF2B5EF4-FFF2-40B4-BE49-F238E27FC236}">
                  <a16:creationId xmlns="" xmlns:a16="http://schemas.microsoft.com/office/drawing/2014/main" id="{2A34C517-A2EE-49D4-A736-8B997F63DC39}"/>
                </a:ext>
              </a:extLst>
            </p:cNvPr>
            <p:cNvSpPr/>
            <p:nvPr/>
          </p:nvSpPr>
          <p:spPr>
            <a:xfrm>
              <a:off x="5679281" y="3343751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663">
              <a:extLst>
                <a:ext uri="{FF2B5EF4-FFF2-40B4-BE49-F238E27FC236}">
                  <a16:creationId xmlns="" xmlns:a16="http://schemas.microsoft.com/office/drawing/2014/main" id="{B160B9AC-5B21-49E6-9F1B-F8B22289D9AE}"/>
                </a:ext>
              </a:extLst>
            </p:cNvPr>
            <p:cNvSpPr/>
            <p:nvPr/>
          </p:nvSpPr>
          <p:spPr>
            <a:xfrm>
              <a:off x="5951696" y="3265646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664">
              <a:extLst>
                <a:ext uri="{FF2B5EF4-FFF2-40B4-BE49-F238E27FC236}">
                  <a16:creationId xmlns="" xmlns:a16="http://schemas.microsoft.com/office/drawing/2014/main" id="{758AA4C7-B8F2-4E14-A90B-4C3D940A9582}"/>
                </a:ext>
              </a:extLst>
            </p:cNvPr>
            <p:cNvSpPr/>
            <p:nvPr/>
          </p:nvSpPr>
          <p:spPr>
            <a:xfrm>
              <a:off x="5435441" y="311324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4289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8096" y="25241"/>
                    <a:pt x="12859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665">
              <a:extLst>
                <a:ext uri="{FF2B5EF4-FFF2-40B4-BE49-F238E27FC236}">
                  <a16:creationId xmlns="" xmlns:a16="http://schemas.microsoft.com/office/drawing/2014/main" id="{C9FB730F-DBBE-4902-AEF7-E3E4AB5FF6F8}"/>
                </a:ext>
              </a:extLst>
            </p:cNvPr>
            <p:cNvSpPr/>
            <p:nvPr/>
          </p:nvSpPr>
          <p:spPr>
            <a:xfrm>
              <a:off x="6027896" y="362283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1906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666">
              <a:extLst>
                <a:ext uri="{FF2B5EF4-FFF2-40B4-BE49-F238E27FC236}">
                  <a16:creationId xmlns="" xmlns:a16="http://schemas.microsoft.com/office/drawing/2014/main" id="{A17F53B4-C2EB-488E-B5E5-820A936C3F63}"/>
                </a:ext>
              </a:extLst>
            </p:cNvPr>
            <p:cNvSpPr/>
            <p:nvPr/>
          </p:nvSpPr>
          <p:spPr>
            <a:xfrm>
              <a:off x="5681186" y="2920841"/>
              <a:ext cx="66675" cy="66675"/>
            </a:xfrm>
            <a:custGeom>
              <a:avLst/>
              <a:gdLst>
                <a:gd name="connsiteX0" fmla="*/ 35719 w 66675"/>
                <a:gd name="connsiteY0" fmla="*/ 64294 h 66675"/>
                <a:gd name="connsiteX1" fmla="*/ 64294 w 66675"/>
                <a:gd name="connsiteY1" fmla="*/ 35719 h 66675"/>
                <a:gd name="connsiteX2" fmla="*/ 35719 w 66675"/>
                <a:gd name="connsiteY2" fmla="*/ 7144 h 66675"/>
                <a:gd name="connsiteX3" fmla="*/ 7144 w 66675"/>
                <a:gd name="connsiteY3" fmla="*/ 35719 h 66675"/>
                <a:gd name="connsiteX4" fmla="*/ 35719 w 66675"/>
                <a:gd name="connsiteY4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5719" y="64294"/>
                  </a:moveTo>
                  <a:cubicBezTo>
                    <a:pt x="50959" y="64294"/>
                    <a:pt x="64294" y="51911"/>
                    <a:pt x="64294" y="35719"/>
                  </a:cubicBezTo>
                  <a:cubicBezTo>
                    <a:pt x="64294" y="19526"/>
                    <a:pt x="51911" y="7144"/>
                    <a:pt x="35719" y="7144"/>
                  </a:cubicBezTo>
                  <a:cubicBezTo>
                    <a:pt x="20479" y="7144"/>
                    <a:pt x="7144" y="19526"/>
                    <a:pt x="7144" y="35719"/>
                  </a:cubicBezTo>
                  <a:cubicBezTo>
                    <a:pt x="7144" y="51911"/>
                    <a:pt x="19526" y="64294"/>
                    <a:pt x="35719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667">
              <a:extLst>
                <a:ext uri="{FF2B5EF4-FFF2-40B4-BE49-F238E27FC236}">
                  <a16:creationId xmlns="" xmlns:a16="http://schemas.microsoft.com/office/drawing/2014/main" id="{13503B0B-EF9F-4098-B97C-B6D2679B6F28}"/>
                </a:ext>
              </a:extLst>
            </p:cNvPr>
            <p:cNvSpPr/>
            <p:nvPr/>
          </p:nvSpPr>
          <p:spPr>
            <a:xfrm>
              <a:off x="6041231" y="415718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6669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668">
              <a:extLst>
                <a:ext uri="{FF2B5EF4-FFF2-40B4-BE49-F238E27FC236}">
                  <a16:creationId xmlns="" xmlns:a16="http://schemas.microsoft.com/office/drawing/2014/main" id="{1BEF1929-6AAA-4FF3-A17E-2A22564CDD30}"/>
                </a:ext>
              </a:extLst>
            </p:cNvPr>
            <p:cNvSpPr/>
            <p:nvPr/>
          </p:nvSpPr>
          <p:spPr>
            <a:xfrm>
              <a:off x="6189821" y="2763679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669">
              <a:extLst>
                <a:ext uri="{FF2B5EF4-FFF2-40B4-BE49-F238E27FC236}">
                  <a16:creationId xmlns="" xmlns:a16="http://schemas.microsoft.com/office/drawing/2014/main" id="{BF93A977-841D-440D-947F-42777CDE5A5C}"/>
                </a:ext>
              </a:extLst>
            </p:cNvPr>
            <p:cNvSpPr/>
            <p:nvPr/>
          </p:nvSpPr>
          <p:spPr>
            <a:xfrm>
              <a:off x="5636419" y="3418046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670">
              <a:extLst>
                <a:ext uri="{FF2B5EF4-FFF2-40B4-BE49-F238E27FC236}">
                  <a16:creationId xmlns="" xmlns:a16="http://schemas.microsoft.com/office/drawing/2014/main" id="{3375E193-5754-4457-8090-762A4EA1F2F1}"/>
                </a:ext>
              </a:extLst>
            </p:cNvPr>
            <p:cNvSpPr/>
            <p:nvPr/>
          </p:nvSpPr>
          <p:spPr>
            <a:xfrm>
              <a:off x="5991701" y="4151471"/>
              <a:ext cx="28575" cy="28575"/>
            </a:xfrm>
            <a:custGeom>
              <a:avLst/>
              <a:gdLst>
                <a:gd name="connsiteX0" fmla="*/ 7144 w 28575"/>
                <a:gd name="connsiteY0" fmla="*/ 14764 h 28575"/>
                <a:gd name="connsiteX1" fmla="*/ 14764 w 28575"/>
                <a:gd name="connsiteY1" fmla="*/ 22384 h 28575"/>
                <a:gd name="connsiteX2" fmla="*/ 22384 w 28575"/>
                <a:gd name="connsiteY2" fmla="*/ 14764 h 28575"/>
                <a:gd name="connsiteX3" fmla="*/ 14764 w 28575"/>
                <a:gd name="connsiteY3" fmla="*/ 7144 h 28575"/>
                <a:gd name="connsiteX4" fmla="*/ 714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764"/>
                  </a:move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2384"/>
                    <a:pt x="22384" y="19526"/>
                    <a:pt x="22384" y="14764"/>
                  </a:cubicBezTo>
                  <a:cubicBezTo>
                    <a:pt x="22384" y="10001"/>
                    <a:pt x="19526" y="7144"/>
                    <a:pt x="14764" y="7144"/>
                  </a:cubicBezTo>
                  <a:cubicBezTo>
                    <a:pt x="10001" y="7144"/>
                    <a:pt x="7144" y="10954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671">
              <a:extLst>
                <a:ext uri="{FF2B5EF4-FFF2-40B4-BE49-F238E27FC236}">
                  <a16:creationId xmlns="" xmlns:a16="http://schemas.microsoft.com/office/drawing/2014/main" id="{EB4E9FA8-A0C0-4AB4-B1B6-233366A6742E}"/>
                </a:ext>
              </a:extLst>
            </p:cNvPr>
            <p:cNvSpPr/>
            <p:nvPr/>
          </p:nvSpPr>
          <p:spPr>
            <a:xfrm>
              <a:off x="5809774" y="4265771"/>
              <a:ext cx="19050" cy="19050"/>
            </a:xfrm>
            <a:custGeom>
              <a:avLst/>
              <a:gdLst>
                <a:gd name="connsiteX0" fmla="*/ 7144 w 19050"/>
                <a:gd name="connsiteY0" fmla="*/ 13811 h 19050"/>
                <a:gd name="connsiteX1" fmla="*/ 13811 w 19050"/>
                <a:gd name="connsiteY1" fmla="*/ 20479 h 19050"/>
                <a:gd name="connsiteX2" fmla="*/ 20479 w 19050"/>
                <a:gd name="connsiteY2" fmla="*/ 13811 h 19050"/>
                <a:gd name="connsiteX3" fmla="*/ 13811 w 19050"/>
                <a:gd name="connsiteY3" fmla="*/ 7144 h 19050"/>
                <a:gd name="connsiteX4" fmla="*/ 7144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3811"/>
                  </a:move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672">
              <a:extLst>
                <a:ext uri="{FF2B5EF4-FFF2-40B4-BE49-F238E27FC236}">
                  <a16:creationId xmlns="" xmlns:a16="http://schemas.microsoft.com/office/drawing/2014/main" id="{4C7526F6-9DAE-47C7-839C-A047321A6A5E}"/>
                </a:ext>
              </a:extLst>
            </p:cNvPr>
            <p:cNvSpPr/>
            <p:nvPr/>
          </p:nvSpPr>
          <p:spPr>
            <a:xfrm>
              <a:off x="5965984" y="3198971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19526"/>
                    <a:pt x="20479" y="16669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673">
              <a:extLst>
                <a:ext uri="{FF2B5EF4-FFF2-40B4-BE49-F238E27FC236}">
                  <a16:creationId xmlns="" xmlns:a16="http://schemas.microsoft.com/office/drawing/2014/main" id="{F7D30781-6960-4B16-95AC-DAABDF8B5E88}"/>
                </a:ext>
              </a:extLst>
            </p:cNvPr>
            <p:cNvSpPr/>
            <p:nvPr/>
          </p:nvSpPr>
          <p:spPr>
            <a:xfrm>
              <a:off x="5540216" y="3513296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674">
              <a:extLst>
                <a:ext uri="{FF2B5EF4-FFF2-40B4-BE49-F238E27FC236}">
                  <a16:creationId xmlns="" xmlns:a16="http://schemas.microsoft.com/office/drawing/2014/main" id="{5DE442B6-5395-4D17-92F1-368BCC72A8F4}"/>
                </a:ext>
              </a:extLst>
            </p:cNvPr>
            <p:cNvSpPr/>
            <p:nvPr/>
          </p:nvSpPr>
          <p:spPr>
            <a:xfrm>
              <a:off x="5640229" y="3940016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2859 h 19050"/>
                <a:gd name="connsiteX2" fmla="*/ 12859 w 19050"/>
                <a:gd name="connsiteY2" fmla="*/ 18574 h 19050"/>
                <a:gd name="connsiteX3" fmla="*/ 18574 w 19050"/>
                <a:gd name="connsiteY3" fmla="*/ 12859 h 19050"/>
                <a:gd name="connsiteX4" fmla="*/ 12859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675">
              <a:extLst>
                <a:ext uri="{FF2B5EF4-FFF2-40B4-BE49-F238E27FC236}">
                  <a16:creationId xmlns="" xmlns:a16="http://schemas.microsoft.com/office/drawing/2014/main" id="{66545F96-36BD-48C0-926D-DE3BCA52C483}"/>
                </a:ext>
              </a:extLst>
            </p:cNvPr>
            <p:cNvSpPr/>
            <p:nvPr/>
          </p:nvSpPr>
          <p:spPr>
            <a:xfrm>
              <a:off x="5954554" y="3885724"/>
              <a:ext cx="47625" cy="38100"/>
            </a:xfrm>
            <a:custGeom>
              <a:avLst/>
              <a:gdLst>
                <a:gd name="connsiteX0" fmla="*/ 7144 w 47625"/>
                <a:gd name="connsiteY0" fmla="*/ 17621 h 38100"/>
                <a:gd name="connsiteX1" fmla="*/ 14764 w 47625"/>
                <a:gd name="connsiteY1" fmla="*/ 25241 h 38100"/>
                <a:gd name="connsiteX2" fmla="*/ 16669 w 47625"/>
                <a:gd name="connsiteY2" fmla="*/ 25241 h 38100"/>
                <a:gd name="connsiteX3" fmla="*/ 29051 w 47625"/>
                <a:gd name="connsiteY3" fmla="*/ 33814 h 38100"/>
                <a:gd name="connsiteX4" fmla="*/ 42386 w 47625"/>
                <a:gd name="connsiteY4" fmla="*/ 20479 h 38100"/>
                <a:gd name="connsiteX5" fmla="*/ 29051 w 47625"/>
                <a:gd name="connsiteY5" fmla="*/ 7144 h 38100"/>
                <a:gd name="connsiteX6" fmla="*/ 18574 w 47625"/>
                <a:gd name="connsiteY6" fmla="*/ 11906 h 38100"/>
                <a:gd name="connsiteX7" fmla="*/ 14764 w 47625"/>
                <a:gd name="connsiteY7" fmla="*/ 10954 h 38100"/>
                <a:gd name="connsiteX8" fmla="*/ 7144 w 47625"/>
                <a:gd name="connsiteY8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17621"/>
                  </a:moveTo>
                  <a:cubicBezTo>
                    <a:pt x="7144" y="21431"/>
                    <a:pt x="10001" y="25241"/>
                    <a:pt x="14764" y="25241"/>
                  </a:cubicBezTo>
                  <a:cubicBezTo>
                    <a:pt x="15716" y="25241"/>
                    <a:pt x="15716" y="25241"/>
                    <a:pt x="16669" y="25241"/>
                  </a:cubicBezTo>
                  <a:cubicBezTo>
                    <a:pt x="18574" y="30004"/>
                    <a:pt x="23336" y="33814"/>
                    <a:pt x="29051" y="33814"/>
                  </a:cubicBezTo>
                  <a:cubicBezTo>
                    <a:pt x="36671" y="33814"/>
                    <a:pt x="42386" y="28099"/>
                    <a:pt x="42386" y="20479"/>
                  </a:cubicBezTo>
                  <a:cubicBezTo>
                    <a:pt x="42386" y="12859"/>
                    <a:pt x="36671" y="7144"/>
                    <a:pt x="29051" y="7144"/>
                  </a:cubicBezTo>
                  <a:cubicBezTo>
                    <a:pt x="25241" y="7144"/>
                    <a:pt x="21431" y="9049"/>
                    <a:pt x="18574" y="11906"/>
                  </a:cubicBezTo>
                  <a:cubicBezTo>
                    <a:pt x="17621" y="10954"/>
                    <a:pt x="15716" y="10954"/>
                    <a:pt x="14764" y="10954"/>
                  </a:cubicBezTo>
                  <a:cubicBezTo>
                    <a:pt x="10954" y="10001"/>
                    <a:pt x="7144" y="13811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676">
              <a:extLst>
                <a:ext uri="{FF2B5EF4-FFF2-40B4-BE49-F238E27FC236}">
                  <a16:creationId xmlns="" xmlns:a16="http://schemas.microsoft.com/office/drawing/2014/main" id="{2303B1EA-A9DF-43F1-B54E-DBEBAB2F8B09}"/>
                </a:ext>
              </a:extLst>
            </p:cNvPr>
            <p:cNvSpPr/>
            <p:nvPr/>
          </p:nvSpPr>
          <p:spPr>
            <a:xfrm>
              <a:off x="6050756" y="3398044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7621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677">
              <a:extLst>
                <a:ext uri="{FF2B5EF4-FFF2-40B4-BE49-F238E27FC236}">
                  <a16:creationId xmlns="" xmlns:a16="http://schemas.microsoft.com/office/drawing/2014/main" id="{D4814122-A09F-41ED-8AC8-B917F09D4DEF}"/>
                </a:ext>
              </a:extLst>
            </p:cNvPr>
            <p:cNvSpPr/>
            <p:nvPr/>
          </p:nvSpPr>
          <p:spPr>
            <a:xfrm>
              <a:off x="5799296" y="4277201"/>
              <a:ext cx="142875" cy="123825"/>
            </a:xfrm>
            <a:custGeom>
              <a:avLst/>
              <a:gdLst>
                <a:gd name="connsiteX0" fmla="*/ 109061 w 142875"/>
                <a:gd name="connsiteY0" fmla="*/ 26194 h 123825"/>
                <a:gd name="connsiteX1" fmla="*/ 95726 w 142875"/>
                <a:gd name="connsiteY1" fmla="*/ 29051 h 123825"/>
                <a:gd name="connsiteX2" fmla="*/ 81439 w 142875"/>
                <a:gd name="connsiteY2" fmla="*/ 25241 h 123825"/>
                <a:gd name="connsiteX3" fmla="*/ 79534 w 142875"/>
                <a:gd name="connsiteY3" fmla="*/ 25241 h 123825"/>
                <a:gd name="connsiteX4" fmla="*/ 82391 w 142875"/>
                <a:gd name="connsiteY4" fmla="*/ 17621 h 123825"/>
                <a:gd name="connsiteX5" fmla="*/ 71914 w 142875"/>
                <a:gd name="connsiteY5" fmla="*/ 7144 h 123825"/>
                <a:gd name="connsiteX6" fmla="*/ 61436 w 142875"/>
                <a:gd name="connsiteY6" fmla="*/ 17621 h 123825"/>
                <a:gd name="connsiteX7" fmla="*/ 69056 w 142875"/>
                <a:gd name="connsiteY7" fmla="*/ 28099 h 123825"/>
                <a:gd name="connsiteX8" fmla="*/ 52864 w 142875"/>
                <a:gd name="connsiteY8" fmla="*/ 47149 h 123825"/>
                <a:gd name="connsiteX9" fmla="*/ 49054 w 142875"/>
                <a:gd name="connsiteY9" fmla="*/ 46196 h 123825"/>
                <a:gd name="connsiteX10" fmla="*/ 48101 w 142875"/>
                <a:gd name="connsiteY10" fmla="*/ 45244 h 123825"/>
                <a:gd name="connsiteX11" fmla="*/ 55721 w 142875"/>
                <a:gd name="connsiteY11" fmla="*/ 30956 h 123825"/>
                <a:gd name="connsiteX12" fmla="*/ 39529 w 142875"/>
                <a:gd name="connsiteY12" fmla="*/ 14764 h 123825"/>
                <a:gd name="connsiteX13" fmla="*/ 23336 w 142875"/>
                <a:gd name="connsiteY13" fmla="*/ 30956 h 123825"/>
                <a:gd name="connsiteX14" fmla="*/ 23336 w 142875"/>
                <a:gd name="connsiteY14" fmla="*/ 34766 h 123825"/>
                <a:gd name="connsiteX15" fmla="*/ 7144 w 142875"/>
                <a:gd name="connsiteY15" fmla="*/ 55721 h 123825"/>
                <a:gd name="connsiteX16" fmla="*/ 25241 w 142875"/>
                <a:gd name="connsiteY16" fmla="*/ 76676 h 123825"/>
                <a:gd name="connsiteX17" fmla="*/ 34766 w 142875"/>
                <a:gd name="connsiteY17" fmla="*/ 87154 h 123825"/>
                <a:gd name="connsiteX18" fmla="*/ 34766 w 142875"/>
                <a:gd name="connsiteY18" fmla="*/ 90011 h 123825"/>
                <a:gd name="connsiteX19" fmla="*/ 58579 w 142875"/>
                <a:gd name="connsiteY19" fmla="*/ 113824 h 123825"/>
                <a:gd name="connsiteX20" fmla="*/ 81439 w 142875"/>
                <a:gd name="connsiteY20" fmla="*/ 94774 h 123825"/>
                <a:gd name="connsiteX21" fmla="*/ 82391 w 142875"/>
                <a:gd name="connsiteY21" fmla="*/ 94774 h 123825"/>
                <a:gd name="connsiteX22" fmla="*/ 80486 w 142875"/>
                <a:gd name="connsiteY22" fmla="*/ 100489 h 123825"/>
                <a:gd name="connsiteX23" fmla="*/ 79534 w 142875"/>
                <a:gd name="connsiteY23" fmla="*/ 104299 h 123825"/>
                <a:gd name="connsiteX24" fmla="*/ 80486 w 142875"/>
                <a:gd name="connsiteY24" fmla="*/ 109061 h 123825"/>
                <a:gd name="connsiteX25" fmla="*/ 99536 w 142875"/>
                <a:gd name="connsiteY25" fmla="*/ 123349 h 123825"/>
                <a:gd name="connsiteX26" fmla="*/ 119539 w 142875"/>
                <a:gd name="connsiteY26" fmla="*/ 103346 h 123825"/>
                <a:gd name="connsiteX27" fmla="*/ 110014 w 142875"/>
                <a:gd name="connsiteY27" fmla="*/ 87154 h 123825"/>
                <a:gd name="connsiteX28" fmla="*/ 139541 w 142875"/>
                <a:gd name="connsiteY28" fmla="*/ 56674 h 123825"/>
                <a:gd name="connsiteX29" fmla="*/ 109061 w 142875"/>
                <a:gd name="connsiteY29" fmla="*/ 26194 h 123825"/>
                <a:gd name="connsiteX30" fmla="*/ 94774 w 142875"/>
                <a:gd name="connsiteY30" fmla="*/ 85249 h 123825"/>
                <a:gd name="connsiteX31" fmla="*/ 94774 w 142875"/>
                <a:gd name="connsiteY31" fmla="*/ 84296 h 123825"/>
                <a:gd name="connsiteX32" fmla="*/ 96679 w 142875"/>
                <a:gd name="connsiteY32" fmla="*/ 85249 h 123825"/>
                <a:gd name="connsiteX33" fmla="*/ 94774 w 142875"/>
                <a:gd name="connsiteY33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2875" h="123825">
                  <a:moveTo>
                    <a:pt x="109061" y="26194"/>
                  </a:moveTo>
                  <a:cubicBezTo>
                    <a:pt x="104299" y="26194"/>
                    <a:pt x="99536" y="27146"/>
                    <a:pt x="95726" y="29051"/>
                  </a:cubicBezTo>
                  <a:cubicBezTo>
                    <a:pt x="91916" y="27146"/>
                    <a:pt x="87154" y="25241"/>
                    <a:pt x="81439" y="25241"/>
                  </a:cubicBezTo>
                  <a:cubicBezTo>
                    <a:pt x="80486" y="25241"/>
                    <a:pt x="79534" y="25241"/>
                    <a:pt x="79534" y="25241"/>
                  </a:cubicBezTo>
                  <a:cubicBezTo>
                    <a:pt x="81439" y="23336"/>
                    <a:pt x="82391" y="20479"/>
                    <a:pt x="82391" y="17621"/>
                  </a:cubicBezTo>
                  <a:cubicBezTo>
                    <a:pt x="82391" y="11906"/>
                    <a:pt x="77629" y="7144"/>
                    <a:pt x="71914" y="7144"/>
                  </a:cubicBezTo>
                  <a:cubicBezTo>
                    <a:pt x="66199" y="7144"/>
                    <a:pt x="61436" y="11906"/>
                    <a:pt x="61436" y="17621"/>
                  </a:cubicBezTo>
                  <a:cubicBezTo>
                    <a:pt x="61436" y="22384"/>
                    <a:pt x="65246" y="26194"/>
                    <a:pt x="69056" y="28099"/>
                  </a:cubicBezTo>
                  <a:cubicBezTo>
                    <a:pt x="61436" y="31909"/>
                    <a:pt x="55721" y="38576"/>
                    <a:pt x="52864" y="47149"/>
                  </a:cubicBezTo>
                  <a:cubicBezTo>
                    <a:pt x="51911" y="47149"/>
                    <a:pt x="50006" y="46196"/>
                    <a:pt x="49054" y="46196"/>
                  </a:cubicBezTo>
                  <a:cubicBezTo>
                    <a:pt x="49054" y="46196"/>
                    <a:pt x="49054" y="45244"/>
                    <a:pt x="48101" y="45244"/>
                  </a:cubicBezTo>
                  <a:cubicBezTo>
                    <a:pt x="52864" y="42386"/>
                    <a:pt x="55721" y="37624"/>
                    <a:pt x="55721" y="30956"/>
                  </a:cubicBezTo>
                  <a:cubicBezTo>
                    <a:pt x="55721" y="22384"/>
                    <a:pt x="48101" y="14764"/>
                    <a:pt x="39529" y="14764"/>
                  </a:cubicBezTo>
                  <a:cubicBezTo>
                    <a:pt x="30956" y="14764"/>
                    <a:pt x="23336" y="22384"/>
                    <a:pt x="23336" y="30956"/>
                  </a:cubicBezTo>
                  <a:cubicBezTo>
                    <a:pt x="23336" y="31909"/>
                    <a:pt x="23336" y="33814"/>
                    <a:pt x="23336" y="34766"/>
                  </a:cubicBezTo>
                  <a:cubicBezTo>
                    <a:pt x="13811" y="36671"/>
                    <a:pt x="7144" y="45244"/>
                    <a:pt x="7144" y="55721"/>
                  </a:cubicBezTo>
                  <a:cubicBezTo>
                    <a:pt x="7144" y="66199"/>
                    <a:pt x="14764" y="75724"/>
                    <a:pt x="25241" y="76676"/>
                  </a:cubicBezTo>
                  <a:cubicBezTo>
                    <a:pt x="27146" y="81439"/>
                    <a:pt x="30004" y="85249"/>
                    <a:pt x="34766" y="87154"/>
                  </a:cubicBezTo>
                  <a:cubicBezTo>
                    <a:pt x="34766" y="88106"/>
                    <a:pt x="34766" y="89059"/>
                    <a:pt x="34766" y="90011"/>
                  </a:cubicBezTo>
                  <a:cubicBezTo>
                    <a:pt x="34766" y="103346"/>
                    <a:pt x="45244" y="113824"/>
                    <a:pt x="58579" y="113824"/>
                  </a:cubicBezTo>
                  <a:cubicBezTo>
                    <a:pt x="70009" y="113824"/>
                    <a:pt x="79534" y="105251"/>
                    <a:pt x="81439" y="94774"/>
                  </a:cubicBezTo>
                  <a:cubicBezTo>
                    <a:pt x="81439" y="94774"/>
                    <a:pt x="82391" y="94774"/>
                    <a:pt x="82391" y="94774"/>
                  </a:cubicBezTo>
                  <a:cubicBezTo>
                    <a:pt x="81439" y="96679"/>
                    <a:pt x="80486" y="98584"/>
                    <a:pt x="80486" y="100489"/>
                  </a:cubicBezTo>
                  <a:cubicBezTo>
                    <a:pt x="79534" y="101441"/>
                    <a:pt x="79534" y="102394"/>
                    <a:pt x="79534" y="104299"/>
                  </a:cubicBezTo>
                  <a:cubicBezTo>
                    <a:pt x="79534" y="106204"/>
                    <a:pt x="80486" y="107156"/>
                    <a:pt x="80486" y="109061"/>
                  </a:cubicBezTo>
                  <a:cubicBezTo>
                    <a:pt x="82391" y="117634"/>
                    <a:pt x="90011" y="123349"/>
                    <a:pt x="99536" y="123349"/>
                  </a:cubicBezTo>
                  <a:cubicBezTo>
                    <a:pt x="110014" y="123349"/>
                    <a:pt x="119539" y="114776"/>
                    <a:pt x="119539" y="103346"/>
                  </a:cubicBezTo>
                  <a:cubicBezTo>
                    <a:pt x="119539" y="96679"/>
                    <a:pt x="115729" y="90011"/>
                    <a:pt x="110014" y="87154"/>
                  </a:cubicBezTo>
                  <a:cubicBezTo>
                    <a:pt x="126206" y="86201"/>
                    <a:pt x="139541" y="72866"/>
                    <a:pt x="139541" y="56674"/>
                  </a:cubicBezTo>
                  <a:cubicBezTo>
                    <a:pt x="140494" y="40481"/>
                    <a:pt x="126206" y="26194"/>
                    <a:pt x="109061" y="26194"/>
                  </a:cubicBezTo>
                  <a:close/>
                  <a:moveTo>
                    <a:pt x="94774" y="85249"/>
                  </a:moveTo>
                  <a:cubicBezTo>
                    <a:pt x="94774" y="85249"/>
                    <a:pt x="94774" y="84296"/>
                    <a:pt x="94774" y="84296"/>
                  </a:cubicBezTo>
                  <a:cubicBezTo>
                    <a:pt x="95726" y="84296"/>
                    <a:pt x="95726" y="85249"/>
                    <a:pt x="96679" y="85249"/>
                  </a:cubicBezTo>
                  <a:cubicBezTo>
                    <a:pt x="95726" y="85249"/>
                    <a:pt x="95726" y="85249"/>
                    <a:pt x="94774" y="85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678">
              <a:extLst>
                <a:ext uri="{FF2B5EF4-FFF2-40B4-BE49-F238E27FC236}">
                  <a16:creationId xmlns="" xmlns:a16="http://schemas.microsoft.com/office/drawing/2014/main" id="{06FCAD5B-81B2-4CBF-A666-CB3727C63341}"/>
                </a:ext>
              </a:extLst>
            </p:cNvPr>
            <p:cNvSpPr/>
            <p:nvPr/>
          </p:nvSpPr>
          <p:spPr>
            <a:xfrm>
              <a:off x="5920160" y="3238976"/>
              <a:ext cx="28575" cy="28575"/>
            </a:xfrm>
            <a:custGeom>
              <a:avLst/>
              <a:gdLst>
                <a:gd name="connsiteX0" fmla="*/ 18678 w 28575"/>
                <a:gd name="connsiteY0" fmla="*/ 30004 h 28575"/>
                <a:gd name="connsiteX1" fmla="*/ 30108 w 28575"/>
                <a:gd name="connsiteY1" fmla="*/ 18574 h 28575"/>
                <a:gd name="connsiteX2" fmla="*/ 18678 w 28575"/>
                <a:gd name="connsiteY2" fmla="*/ 7144 h 28575"/>
                <a:gd name="connsiteX3" fmla="*/ 7248 w 28575"/>
                <a:gd name="connsiteY3" fmla="*/ 18574 h 28575"/>
                <a:gd name="connsiteX4" fmla="*/ 18678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678" y="30004"/>
                  </a:moveTo>
                  <a:cubicBezTo>
                    <a:pt x="25345" y="30004"/>
                    <a:pt x="30108" y="25241"/>
                    <a:pt x="30108" y="18574"/>
                  </a:cubicBezTo>
                  <a:cubicBezTo>
                    <a:pt x="30108" y="11906"/>
                    <a:pt x="25345" y="7144"/>
                    <a:pt x="18678" y="7144"/>
                  </a:cubicBezTo>
                  <a:cubicBezTo>
                    <a:pt x="12010" y="7144"/>
                    <a:pt x="7248" y="11906"/>
                    <a:pt x="7248" y="18574"/>
                  </a:cubicBezTo>
                  <a:cubicBezTo>
                    <a:pt x="6295" y="24289"/>
                    <a:pt x="12010" y="30004"/>
                    <a:pt x="18678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679">
              <a:extLst>
                <a:ext uri="{FF2B5EF4-FFF2-40B4-BE49-F238E27FC236}">
                  <a16:creationId xmlns="" xmlns:a16="http://schemas.microsoft.com/office/drawing/2014/main" id="{5364937E-3066-48AB-87DE-5988A51E93A2}"/>
                </a:ext>
              </a:extLst>
            </p:cNvPr>
            <p:cNvSpPr/>
            <p:nvPr/>
          </p:nvSpPr>
          <p:spPr>
            <a:xfrm>
              <a:off x="5753576" y="321992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680">
              <a:extLst>
                <a:ext uri="{FF2B5EF4-FFF2-40B4-BE49-F238E27FC236}">
                  <a16:creationId xmlns="" xmlns:a16="http://schemas.microsoft.com/office/drawing/2014/main" id="{C2294C9B-FF81-431A-9394-E5699F7FE701}"/>
                </a:ext>
              </a:extLst>
            </p:cNvPr>
            <p:cNvSpPr/>
            <p:nvPr/>
          </p:nvSpPr>
          <p:spPr>
            <a:xfrm>
              <a:off x="6035516" y="2895124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6671" y="13811"/>
                    <a:pt x="30004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681">
              <a:extLst>
                <a:ext uri="{FF2B5EF4-FFF2-40B4-BE49-F238E27FC236}">
                  <a16:creationId xmlns="" xmlns:a16="http://schemas.microsoft.com/office/drawing/2014/main" id="{F06ACDFD-5BC0-42EA-826B-7017BD15EB8B}"/>
                </a:ext>
              </a:extLst>
            </p:cNvPr>
            <p:cNvSpPr/>
            <p:nvPr/>
          </p:nvSpPr>
          <p:spPr>
            <a:xfrm>
              <a:off x="5612606" y="3429476"/>
              <a:ext cx="171450" cy="190500"/>
            </a:xfrm>
            <a:custGeom>
              <a:avLst/>
              <a:gdLst>
                <a:gd name="connsiteX0" fmla="*/ 60484 w 171450"/>
                <a:gd name="connsiteY0" fmla="*/ 172879 h 190500"/>
                <a:gd name="connsiteX1" fmla="*/ 75724 w 171450"/>
                <a:gd name="connsiteY1" fmla="*/ 188119 h 190500"/>
                <a:gd name="connsiteX2" fmla="*/ 90964 w 171450"/>
                <a:gd name="connsiteY2" fmla="*/ 172879 h 190500"/>
                <a:gd name="connsiteX3" fmla="*/ 88106 w 171450"/>
                <a:gd name="connsiteY3" fmla="*/ 164306 h 190500"/>
                <a:gd name="connsiteX4" fmla="*/ 110966 w 171450"/>
                <a:gd name="connsiteY4" fmla="*/ 131921 h 190500"/>
                <a:gd name="connsiteX5" fmla="*/ 103346 w 171450"/>
                <a:gd name="connsiteY5" fmla="*/ 110966 h 190500"/>
                <a:gd name="connsiteX6" fmla="*/ 104299 w 171450"/>
                <a:gd name="connsiteY6" fmla="*/ 102394 h 190500"/>
                <a:gd name="connsiteX7" fmla="*/ 103346 w 171450"/>
                <a:gd name="connsiteY7" fmla="*/ 94774 h 190500"/>
                <a:gd name="connsiteX8" fmla="*/ 107156 w 171450"/>
                <a:gd name="connsiteY8" fmla="*/ 94774 h 190500"/>
                <a:gd name="connsiteX9" fmla="*/ 137636 w 171450"/>
                <a:gd name="connsiteY9" fmla="*/ 70009 h 190500"/>
                <a:gd name="connsiteX10" fmla="*/ 146209 w 171450"/>
                <a:gd name="connsiteY10" fmla="*/ 71914 h 190500"/>
                <a:gd name="connsiteX11" fmla="*/ 172879 w 171450"/>
                <a:gd name="connsiteY11" fmla="*/ 45244 h 190500"/>
                <a:gd name="connsiteX12" fmla="*/ 146209 w 171450"/>
                <a:gd name="connsiteY12" fmla="*/ 18574 h 190500"/>
                <a:gd name="connsiteX13" fmla="*/ 139541 w 171450"/>
                <a:gd name="connsiteY13" fmla="*/ 19526 h 190500"/>
                <a:gd name="connsiteX14" fmla="*/ 124301 w 171450"/>
                <a:gd name="connsiteY14" fmla="*/ 7144 h 190500"/>
                <a:gd name="connsiteX15" fmla="*/ 108109 w 171450"/>
                <a:gd name="connsiteY15" fmla="*/ 23336 h 190500"/>
                <a:gd name="connsiteX16" fmla="*/ 111919 w 171450"/>
                <a:gd name="connsiteY16" fmla="*/ 33814 h 190500"/>
                <a:gd name="connsiteX17" fmla="*/ 106204 w 171450"/>
                <a:gd name="connsiteY17" fmla="*/ 32861 h 190500"/>
                <a:gd name="connsiteX18" fmla="*/ 90964 w 171450"/>
                <a:gd name="connsiteY18" fmla="*/ 36671 h 190500"/>
                <a:gd name="connsiteX19" fmla="*/ 63341 w 171450"/>
                <a:gd name="connsiteY19" fmla="*/ 19526 h 190500"/>
                <a:gd name="connsiteX20" fmla="*/ 31909 w 171450"/>
                <a:gd name="connsiteY20" fmla="*/ 50959 h 190500"/>
                <a:gd name="connsiteX21" fmla="*/ 39529 w 171450"/>
                <a:gd name="connsiteY21" fmla="*/ 70961 h 190500"/>
                <a:gd name="connsiteX22" fmla="*/ 24289 w 171450"/>
                <a:gd name="connsiteY22" fmla="*/ 101441 h 190500"/>
                <a:gd name="connsiteX23" fmla="*/ 24289 w 171450"/>
                <a:gd name="connsiteY23" fmla="*/ 105251 h 190500"/>
                <a:gd name="connsiteX24" fmla="*/ 18574 w 171450"/>
                <a:gd name="connsiteY24" fmla="*/ 103346 h 190500"/>
                <a:gd name="connsiteX25" fmla="*/ 7144 w 171450"/>
                <a:gd name="connsiteY25" fmla="*/ 114776 h 190500"/>
                <a:gd name="connsiteX26" fmla="*/ 18574 w 171450"/>
                <a:gd name="connsiteY26" fmla="*/ 126206 h 190500"/>
                <a:gd name="connsiteX27" fmla="*/ 26194 w 171450"/>
                <a:gd name="connsiteY27" fmla="*/ 123349 h 190500"/>
                <a:gd name="connsiteX28" fmla="*/ 41434 w 171450"/>
                <a:gd name="connsiteY28" fmla="*/ 140494 h 190500"/>
                <a:gd name="connsiteX29" fmla="*/ 62389 w 171450"/>
                <a:gd name="connsiteY29" fmla="*/ 164306 h 190500"/>
                <a:gd name="connsiteX30" fmla="*/ 60484 w 171450"/>
                <a:gd name="connsiteY30" fmla="*/ 17287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190500">
                  <a:moveTo>
                    <a:pt x="60484" y="172879"/>
                  </a:moveTo>
                  <a:cubicBezTo>
                    <a:pt x="60484" y="181451"/>
                    <a:pt x="67151" y="188119"/>
                    <a:pt x="75724" y="188119"/>
                  </a:cubicBezTo>
                  <a:cubicBezTo>
                    <a:pt x="84296" y="188119"/>
                    <a:pt x="90964" y="181451"/>
                    <a:pt x="90964" y="172879"/>
                  </a:cubicBezTo>
                  <a:cubicBezTo>
                    <a:pt x="90964" y="169069"/>
                    <a:pt x="90011" y="166211"/>
                    <a:pt x="88106" y="164306"/>
                  </a:cubicBezTo>
                  <a:cubicBezTo>
                    <a:pt x="101441" y="159544"/>
                    <a:pt x="110966" y="147161"/>
                    <a:pt x="110966" y="131921"/>
                  </a:cubicBezTo>
                  <a:cubicBezTo>
                    <a:pt x="110966" y="124301"/>
                    <a:pt x="108109" y="116681"/>
                    <a:pt x="103346" y="110966"/>
                  </a:cubicBezTo>
                  <a:cubicBezTo>
                    <a:pt x="104299" y="108109"/>
                    <a:pt x="104299" y="105251"/>
                    <a:pt x="104299" y="102394"/>
                  </a:cubicBezTo>
                  <a:cubicBezTo>
                    <a:pt x="104299" y="99536"/>
                    <a:pt x="104299" y="97631"/>
                    <a:pt x="103346" y="94774"/>
                  </a:cubicBezTo>
                  <a:cubicBezTo>
                    <a:pt x="104299" y="94774"/>
                    <a:pt x="106204" y="94774"/>
                    <a:pt x="107156" y="94774"/>
                  </a:cubicBezTo>
                  <a:cubicBezTo>
                    <a:pt x="122396" y="94774"/>
                    <a:pt x="134779" y="84296"/>
                    <a:pt x="137636" y="70009"/>
                  </a:cubicBezTo>
                  <a:cubicBezTo>
                    <a:pt x="140494" y="70961"/>
                    <a:pt x="143351" y="71914"/>
                    <a:pt x="146209" y="71914"/>
                  </a:cubicBezTo>
                  <a:cubicBezTo>
                    <a:pt x="161449" y="71914"/>
                    <a:pt x="172879" y="59531"/>
                    <a:pt x="172879" y="45244"/>
                  </a:cubicBezTo>
                  <a:cubicBezTo>
                    <a:pt x="172879" y="30956"/>
                    <a:pt x="160496" y="18574"/>
                    <a:pt x="146209" y="18574"/>
                  </a:cubicBezTo>
                  <a:cubicBezTo>
                    <a:pt x="144304" y="18574"/>
                    <a:pt x="141446" y="18574"/>
                    <a:pt x="139541" y="19526"/>
                  </a:cubicBezTo>
                  <a:cubicBezTo>
                    <a:pt x="138589" y="11906"/>
                    <a:pt x="131921" y="7144"/>
                    <a:pt x="124301" y="7144"/>
                  </a:cubicBezTo>
                  <a:cubicBezTo>
                    <a:pt x="115729" y="7144"/>
                    <a:pt x="108109" y="13811"/>
                    <a:pt x="108109" y="23336"/>
                  </a:cubicBezTo>
                  <a:cubicBezTo>
                    <a:pt x="108109" y="27146"/>
                    <a:pt x="110014" y="30956"/>
                    <a:pt x="111919" y="33814"/>
                  </a:cubicBezTo>
                  <a:cubicBezTo>
                    <a:pt x="110014" y="33814"/>
                    <a:pt x="108109" y="32861"/>
                    <a:pt x="106204" y="32861"/>
                  </a:cubicBezTo>
                  <a:cubicBezTo>
                    <a:pt x="100489" y="32861"/>
                    <a:pt x="95726" y="34766"/>
                    <a:pt x="90964" y="36671"/>
                  </a:cubicBezTo>
                  <a:cubicBezTo>
                    <a:pt x="85249" y="27146"/>
                    <a:pt x="75724" y="19526"/>
                    <a:pt x="63341" y="19526"/>
                  </a:cubicBezTo>
                  <a:cubicBezTo>
                    <a:pt x="46196" y="19526"/>
                    <a:pt x="31909" y="33814"/>
                    <a:pt x="31909" y="50959"/>
                  </a:cubicBezTo>
                  <a:cubicBezTo>
                    <a:pt x="31909" y="58579"/>
                    <a:pt x="34766" y="65246"/>
                    <a:pt x="39529" y="70961"/>
                  </a:cubicBezTo>
                  <a:cubicBezTo>
                    <a:pt x="30004" y="78581"/>
                    <a:pt x="24289" y="89059"/>
                    <a:pt x="24289" y="101441"/>
                  </a:cubicBezTo>
                  <a:cubicBezTo>
                    <a:pt x="24289" y="103346"/>
                    <a:pt x="24289" y="104299"/>
                    <a:pt x="24289" y="105251"/>
                  </a:cubicBezTo>
                  <a:cubicBezTo>
                    <a:pt x="22384" y="104299"/>
                    <a:pt x="20479" y="103346"/>
                    <a:pt x="18574" y="103346"/>
                  </a:cubicBezTo>
                  <a:cubicBezTo>
                    <a:pt x="12859" y="103346"/>
                    <a:pt x="7144" y="108109"/>
                    <a:pt x="7144" y="114776"/>
                  </a:cubicBezTo>
                  <a:cubicBezTo>
                    <a:pt x="7144" y="120491"/>
                    <a:pt x="11906" y="126206"/>
                    <a:pt x="18574" y="126206"/>
                  </a:cubicBezTo>
                  <a:cubicBezTo>
                    <a:pt x="21431" y="126206"/>
                    <a:pt x="24289" y="125254"/>
                    <a:pt x="26194" y="123349"/>
                  </a:cubicBezTo>
                  <a:cubicBezTo>
                    <a:pt x="28099" y="130969"/>
                    <a:pt x="33814" y="137636"/>
                    <a:pt x="41434" y="140494"/>
                  </a:cubicBezTo>
                  <a:cubicBezTo>
                    <a:pt x="44291" y="151924"/>
                    <a:pt x="51911" y="160496"/>
                    <a:pt x="62389" y="164306"/>
                  </a:cubicBezTo>
                  <a:cubicBezTo>
                    <a:pt x="61436" y="166211"/>
                    <a:pt x="60484" y="169069"/>
                    <a:pt x="60484" y="17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682">
              <a:extLst>
                <a:ext uri="{FF2B5EF4-FFF2-40B4-BE49-F238E27FC236}">
                  <a16:creationId xmlns="" xmlns:a16="http://schemas.microsoft.com/office/drawing/2014/main" id="{EFF40D46-D4F5-4821-9D76-BEBD177AA4A7}"/>
                </a:ext>
              </a:extLst>
            </p:cNvPr>
            <p:cNvSpPr/>
            <p:nvPr/>
          </p:nvSpPr>
          <p:spPr>
            <a:xfrm>
              <a:off x="5805011" y="4197191"/>
              <a:ext cx="66675" cy="57150"/>
            </a:xfrm>
            <a:custGeom>
              <a:avLst/>
              <a:gdLst>
                <a:gd name="connsiteX0" fmla="*/ 39529 w 66675"/>
                <a:gd name="connsiteY0" fmla="*/ 50959 h 57150"/>
                <a:gd name="connsiteX1" fmla="*/ 61436 w 66675"/>
                <a:gd name="connsiteY1" fmla="*/ 29051 h 57150"/>
                <a:gd name="connsiteX2" fmla="*/ 39529 w 66675"/>
                <a:gd name="connsiteY2" fmla="*/ 7144 h 57150"/>
                <a:gd name="connsiteX3" fmla="*/ 20479 w 66675"/>
                <a:gd name="connsiteY3" fmla="*/ 17621 h 57150"/>
                <a:gd name="connsiteX4" fmla="*/ 19526 w 66675"/>
                <a:gd name="connsiteY4" fmla="*/ 17621 h 57150"/>
                <a:gd name="connsiteX5" fmla="*/ 7144 w 66675"/>
                <a:gd name="connsiteY5" fmla="*/ 30004 h 57150"/>
                <a:gd name="connsiteX6" fmla="*/ 19526 w 66675"/>
                <a:gd name="connsiteY6" fmla="*/ 42386 h 57150"/>
                <a:gd name="connsiteX7" fmla="*/ 22384 w 66675"/>
                <a:gd name="connsiteY7" fmla="*/ 41434 h 57150"/>
                <a:gd name="connsiteX8" fmla="*/ 39529 w 66675"/>
                <a:gd name="connsiteY8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9529" y="50959"/>
                  </a:moveTo>
                  <a:cubicBezTo>
                    <a:pt x="51911" y="50959"/>
                    <a:pt x="61436" y="41434"/>
                    <a:pt x="61436" y="29051"/>
                  </a:cubicBezTo>
                  <a:cubicBezTo>
                    <a:pt x="61436" y="16669"/>
                    <a:pt x="51911" y="7144"/>
                    <a:pt x="39529" y="7144"/>
                  </a:cubicBezTo>
                  <a:cubicBezTo>
                    <a:pt x="31909" y="7144"/>
                    <a:pt x="24289" y="11906"/>
                    <a:pt x="20479" y="17621"/>
                  </a:cubicBezTo>
                  <a:cubicBezTo>
                    <a:pt x="20479" y="17621"/>
                    <a:pt x="20479" y="17621"/>
                    <a:pt x="19526" y="17621"/>
                  </a:cubicBezTo>
                  <a:cubicBezTo>
                    <a:pt x="12859" y="17621"/>
                    <a:pt x="7144" y="23336"/>
                    <a:pt x="7144" y="30004"/>
                  </a:cubicBezTo>
                  <a:cubicBezTo>
                    <a:pt x="7144" y="36671"/>
                    <a:pt x="12859" y="42386"/>
                    <a:pt x="19526" y="42386"/>
                  </a:cubicBezTo>
                  <a:cubicBezTo>
                    <a:pt x="20479" y="42386"/>
                    <a:pt x="21431" y="42386"/>
                    <a:pt x="22384" y="41434"/>
                  </a:cubicBezTo>
                  <a:cubicBezTo>
                    <a:pt x="27146" y="48101"/>
                    <a:pt x="32861" y="50959"/>
                    <a:pt x="39529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683">
              <a:extLst>
                <a:ext uri="{FF2B5EF4-FFF2-40B4-BE49-F238E27FC236}">
                  <a16:creationId xmlns="" xmlns:a16="http://schemas.microsoft.com/office/drawing/2014/main" id="{56A744EB-3772-4ECF-AF88-C523DE279886}"/>
                </a:ext>
              </a:extLst>
            </p:cNvPr>
            <p:cNvSpPr/>
            <p:nvPr/>
          </p:nvSpPr>
          <p:spPr>
            <a:xfrm>
              <a:off x="5743099" y="3115151"/>
              <a:ext cx="66675" cy="76200"/>
            </a:xfrm>
            <a:custGeom>
              <a:avLst/>
              <a:gdLst>
                <a:gd name="connsiteX0" fmla="*/ 18574 w 66675"/>
                <a:gd name="connsiteY0" fmla="*/ 56674 h 76200"/>
                <a:gd name="connsiteX1" fmla="*/ 10954 w 66675"/>
                <a:gd name="connsiteY1" fmla="*/ 67151 h 76200"/>
                <a:gd name="connsiteX2" fmla="*/ 21431 w 66675"/>
                <a:gd name="connsiteY2" fmla="*/ 77629 h 76200"/>
                <a:gd name="connsiteX3" fmla="*/ 31909 w 66675"/>
                <a:gd name="connsiteY3" fmla="*/ 67151 h 76200"/>
                <a:gd name="connsiteX4" fmla="*/ 30956 w 66675"/>
                <a:gd name="connsiteY4" fmla="*/ 62389 h 76200"/>
                <a:gd name="connsiteX5" fmla="*/ 34766 w 66675"/>
                <a:gd name="connsiteY5" fmla="*/ 62389 h 76200"/>
                <a:gd name="connsiteX6" fmla="*/ 62389 w 66675"/>
                <a:gd name="connsiteY6" fmla="*/ 34766 h 76200"/>
                <a:gd name="connsiteX7" fmla="*/ 34766 w 66675"/>
                <a:gd name="connsiteY7" fmla="*/ 7144 h 76200"/>
                <a:gd name="connsiteX8" fmla="*/ 7144 w 66675"/>
                <a:gd name="connsiteY8" fmla="*/ 34766 h 76200"/>
                <a:gd name="connsiteX9" fmla="*/ 18574 w 66675"/>
                <a:gd name="connsiteY9" fmla="*/ 566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76200">
                  <a:moveTo>
                    <a:pt x="18574" y="56674"/>
                  </a:moveTo>
                  <a:cubicBezTo>
                    <a:pt x="13811" y="57626"/>
                    <a:pt x="10954" y="62389"/>
                    <a:pt x="10954" y="67151"/>
                  </a:cubicBezTo>
                  <a:cubicBezTo>
                    <a:pt x="10954" y="72866"/>
                    <a:pt x="15716" y="77629"/>
                    <a:pt x="21431" y="77629"/>
                  </a:cubicBezTo>
                  <a:cubicBezTo>
                    <a:pt x="27146" y="77629"/>
                    <a:pt x="31909" y="72866"/>
                    <a:pt x="31909" y="67151"/>
                  </a:cubicBezTo>
                  <a:cubicBezTo>
                    <a:pt x="31909" y="65246"/>
                    <a:pt x="30956" y="63341"/>
                    <a:pt x="30956" y="62389"/>
                  </a:cubicBezTo>
                  <a:cubicBezTo>
                    <a:pt x="31909" y="62389"/>
                    <a:pt x="33814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9526"/>
                    <a:pt x="50006" y="7144"/>
                    <a:pt x="34766" y="7144"/>
                  </a:cubicBez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44291"/>
                    <a:pt x="11906" y="51911"/>
                    <a:pt x="18574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684">
              <a:extLst>
                <a:ext uri="{FF2B5EF4-FFF2-40B4-BE49-F238E27FC236}">
                  <a16:creationId xmlns="" xmlns:a16="http://schemas.microsoft.com/office/drawing/2014/main" id="{06F080A0-28AE-4607-AC0F-432E797CC8F3}"/>
                </a:ext>
              </a:extLst>
            </p:cNvPr>
            <p:cNvSpPr/>
            <p:nvPr/>
          </p:nvSpPr>
          <p:spPr>
            <a:xfrm>
              <a:off x="5561171" y="3656171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7146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685">
              <a:extLst>
                <a:ext uri="{FF2B5EF4-FFF2-40B4-BE49-F238E27FC236}">
                  <a16:creationId xmlns="" xmlns:a16="http://schemas.microsoft.com/office/drawing/2014/main" id="{3B82D3AA-3FEC-4838-8AD9-6025780BBF16}"/>
                </a:ext>
              </a:extLst>
            </p:cNvPr>
            <p:cNvSpPr/>
            <p:nvPr/>
          </p:nvSpPr>
          <p:spPr>
            <a:xfrm>
              <a:off x="5945981" y="3291038"/>
              <a:ext cx="47625" cy="38100"/>
            </a:xfrm>
            <a:custGeom>
              <a:avLst/>
              <a:gdLst>
                <a:gd name="connsiteX0" fmla="*/ 7144 w 47625"/>
                <a:gd name="connsiteY0" fmla="*/ 21757 h 38100"/>
                <a:gd name="connsiteX1" fmla="*/ 23336 w 47625"/>
                <a:gd name="connsiteY1" fmla="*/ 37950 h 38100"/>
                <a:gd name="connsiteX2" fmla="*/ 37624 w 47625"/>
                <a:gd name="connsiteY2" fmla="*/ 28425 h 38100"/>
                <a:gd name="connsiteX3" fmla="*/ 47149 w 47625"/>
                <a:gd name="connsiteY3" fmla="*/ 17947 h 38100"/>
                <a:gd name="connsiteX4" fmla="*/ 36671 w 47625"/>
                <a:gd name="connsiteY4" fmla="*/ 7470 h 38100"/>
                <a:gd name="connsiteX5" fmla="*/ 30956 w 47625"/>
                <a:gd name="connsiteY5" fmla="*/ 9375 h 38100"/>
                <a:gd name="connsiteX6" fmla="*/ 23336 w 47625"/>
                <a:gd name="connsiteY6" fmla="*/ 7470 h 38100"/>
                <a:gd name="connsiteX7" fmla="*/ 7144 w 47625"/>
                <a:gd name="connsiteY7" fmla="*/ 217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144" y="21757"/>
                  </a:moveTo>
                  <a:cubicBezTo>
                    <a:pt x="7144" y="30330"/>
                    <a:pt x="13811" y="37950"/>
                    <a:pt x="23336" y="37950"/>
                  </a:cubicBezTo>
                  <a:cubicBezTo>
                    <a:pt x="30004" y="37950"/>
                    <a:pt x="35719" y="34140"/>
                    <a:pt x="37624" y="28425"/>
                  </a:cubicBezTo>
                  <a:cubicBezTo>
                    <a:pt x="43339" y="27472"/>
                    <a:pt x="47149" y="23662"/>
                    <a:pt x="47149" y="17947"/>
                  </a:cubicBezTo>
                  <a:cubicBezTo>
                    <a:pt x="47149" y="12232"/>
                    <a:pt x="42386" y="7470"/>
                    <a:pt x="36671" y="7470"/>
                  </a:cubicBezTo>
                  <a:cubicBezTo>
                    <a:pt x="34766" y="7470"/>
                    <a:pt x="32861" y="8422"/>
                    <a:pt x="30956" y="9375"/>
                  </a:cubicBezTo>
                  <a:cubicBezTo>
                    <a:pt x="29051" y="8422"/>
                    <a:pt x="26194" y="7470"/>
                    <a:pt x="23336" y="7470"/>
                  </a:cubicBezTo>
                  <a:cubicBezTo>
                    <a:pt x="14764" y="5565"/>
                    <a:pt x="7144" y="12232"/>
                    <a:pt x="7144" y="21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686">
              <a:extLst>
                <a:ext uri="{FF2B5EF4-FFF2-40B4-BE49-F238E27FC236}">
                  <a16:creationId xmlns="" xmlns:a16="http://schemas.microsoft.com/office/drawing/2014/main" id="{67E71FD5-890F-45DD-9868-C166DFD2FB47}"/>
                </a:ext>
              </a:extLst>
            </p:cNvPr>
            <p:cNvSpPr/>
            <p:nvPr/>
          </p:nvSpPr>
          <p:spPr>
            <a:xfrm>
              <a:off x="5442109" y="3480911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687">
              <a:extLst>
                <a:ext uri="{FF2B5EF4-FFF2-40B4-BE49-F238E27FC236}">
                  <a16:creationId xmlns="" xmlns:a16="http://schemas.microsoft.com/office/drawing/2014/main" id="{B1DC4EEB-0E66-4FD1-8165-01FECA95AA00}"/>
                </a:ext>
              </a:extLst>
            </p:cNvPr>
            <p:cNvSpPr/>
            <p:nvPr/>
          </p:nvSpPr>
          <p:spPr>
            <a:xfrm>
              <a:off x="5835491" y="2999899"/>
              <a:ext cx="47625" cy="38100"/>
            </a:xfrm>
            <a:custGeom>
              <a:avLst/>
              <a:gdLst>
                <a:gd name="connsiteX0" fmla="*/ 15716 w 47625"/>
                <a:gd name="connsiteY0" fmla="*/ 15716 h 38100"/>
                <a:gd name="connsiteX1" fmla="*/ 7144 w 47625"/>
                <a:gd name="connsiteY1" fmla="*/ 24289 h 38100"/>
                <a:gd name="connsiteX2" fmla="*/ 15716 w 47625"/>
                <a:gd name="connsiteY2" fmla="*/ 32861 h 38100"/>
                <a:gd name="connsiteX3" fmla="*/ 21431 w 47625"/>
                <a:gd name="connsiteY3" fmla="*/ 30956 h 38100"/>
                <a:gd name="connsiteX4" fmla="*/ 33814 w 47625"/>
                <a:gd name="connsiteY4" fmla="*/ 37624 h 38100"/>
                <a:gd name="connsiteX5" fmla="*/ 49054 w 47625"/>
                <a:gd name="connsiteY5" fmla="*/ 22384 h 38100"/>
                <a:gd name="connsiteX6" fmla="*/ 33814 w 47625"/>
                <a:gd name="connsiteY6" fmla="*/ 7144 h 38100"/>
                <a:gd name="connsiteX7" fmla="*/ 18574 w 47625"/>
                <a:gd name="connsiteY7" fmla="*/ 17621 h 38100"/>
                <a:gd name="connsiteX8" fmla="*/ 15716 w 47625"/>
                <a:gd name="connsiteY8" fmla="*/ 15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15716" y="15716"/>
                  </a:moveTo>
                  <a:cubicBezTo>
                    <a:pt x="10954" y="15716"/>
                    <a:pt x="7144" y="19526"/>
                    <a:pt x="7144" y="24289"/>
                  </a:cubicBezTo>
                  <a:cubicBezTo>
                    <a:pt x="7144" y="29051"/>
                    <a:pt x="10954" y="32861"/>
                    <a:pt x="15716" y="32861"/>
                  </a:cubicBezTo>
                  <a:cubicBezTo>
                    <a:pt x="17621" y="32861"/>
                    <a:pt x="19526" y="31909"/>
                    <a:pt x="21431" y="30956"/>
                  </a:cubicBezTo>
                  <a:cubicBezTo>
                    <a:pt x="24289" y="34766"/>
                    <a:pt x="29051" y="37624"/>
                    <a:pt x="33814" y="37624"/>
                  </a:cubicBezTo>
                  <a:cubicBezTo>
                    <a:pt x="42386" y="37624"/>
                    <a:pt x="49054" y="30956"/>
                    <a:pt x="49054" y="22384"/>
                  </a:cubicBezTo>
                  <a:cubicBezTo>
                    <a:pt x="49054" y="13811"/>
                    <a:pt x="42386" y="7144"/>
                    <a:pt x="33814" y="7144"/>
                  </a:cubicBezTo>
                  <a:cubicBezTo>
                    <a:pt x="27146" y="7144"/>
                    <a:pt x="21431" y="11906"/>
                    <a:pt x="18574" y="17621"/>
                  </a:cubicBezTo>
                  <a:cubicBezTo>
                    <a:pt x="17621" y="15716"/>
                    <a:pt x="16669" y="15716"/>
                    <a:pt x="15716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688">
              <a:extLst>
                <a:ext uri="{FF2B5EF4-FFF2-40B4-BE49-F238E27FC236}">
                  <a16:creationId xmlns="" xmlns:a16="http://schemas.microsoft.com/office/drawing/2014/main" id="{3183E6F0-EB9E-4601-9782-5DA383C5EB1D}"/>
                </a:ext>
              </a:extLst>
            </p:cNvPr>
            <p:cNvSpPr/>
            <p:nvPr/>
          </p:nvSpPr>
          <p:spPr>
            <a:xfrm>
              <a:off x="5748814" y="3547586"/>
              <a:ext cx="57150" cy="57150"/>
            </a:xfrm>
            <a:custGeom>
              <a:avLst/>
              <a:gdLst>
                <a:gd name="connsiteX0" fmla="*/ 7144 w 57150"/>
                <a:gd name="connsiteY0" fmla="*/ 30956 h 57150"/>
                <a:gd name="connsiteX1" fmla="*/ 30956 w 57150"/>
                <a:gd name="connsiteY1" fmla="*/ 54769 h 57150"/>
                <a:gd name="connsiteX2" fmla="*/ 54769 w 57150"/>
                <a:gd name="connsiteY2" fmla="*/ 30956 h 57150"/>
                <a:gd name="connsiteX3" fmla="*/ 30956 w 57150"/>
                <a:gd name="connsiteY3" fmla="*/ 7144 h 57150"/>
                <a:gd name="connsiteX4" fmla="*/ 7144 w 57150"/>
                <a:gd name="connsiteY4" fmla="*/ 30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956"/>
                  </a:moveTo>
                  <a:cubicBezTo>
                    <a:pt x="7144" y="44291"/>
                    <a:pt x="17621" y="54769"/>
                    <a:pt x="30956" y="54769"/>
                  </a:cubicBezTo>
                  <a:cubicBezTo>
                    <a:pt x="44291" y="54769"/>
                    <a:pt x="54769" y="44291"/>
                    <a:pt x="54769" y="30956"/>
                  </a:cubicBezTo>
                  <a:cubicBezTo>
                    <a:pt x="54769" y="17621"/>
                    <a:pt x="44291" y="7144"/>
                    <a:pt x="30956" y="7144"/>
                  </a:cubicBezTo>
                  <a:cubicBezTo>
                    <a:pt x="17621" y="7144"/>
                    <a:pt x="7144" y="17621"/>
                    <a:pt x="714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689">
              <a:extLst>
                <a:ext uri="{FF2B5EF4-FFF2-40B4-BE49-F238E27FC236}">
                  <a16:creationId xmlns="" xmlns:a16="http://schemas.microsoft.com/office/drawing/2014/main" id="{FAAFB180-22D8-4135-A4A6-52E21BE4B607}"/>
                </a:ext>
              </a:extLst>
            </p:cNvPr>
            <p:cNvSpPr/>
            <p:nvPr/>
          </p:nvSpPr>
          <p:spPr>
            <a:xfrm>
              <a:off x="6052661" y="2749336"/>
              <a:ext cx="57150" cy="57150"/>
            </a:xfrm>
            <a:custGeom>
              <a:avLst/>
              <a:gdLst>
                <a:gd name="connsiteX0" fmla="*/ 7144 w 57150"/>
                <a:gd name="connsiteY0" fmla="*/ 31012 h 57150"/>
                <a:gd name="connsiteX1" fmla="*/ 30956 w 57150"/>
                <a:gd name="connsiteY1" fmla="*/ 54824 h 57150"/>
                <a:gd name="connsiteX2" fmla="*/ 54769 w 57150"/>
                <a:gd name="connsiteY2" fmla="*/ 31012 h 57150"/>
                <a:gd name="connsiteX3" fmla="*/ 30956 w 57150"/>
                <a:gd name="connsiteY3" fmla="*/ 7199 h 57150"/>
                <a:gd name="connsiteX4" fmla="*/ 7144 w 57150"/>
                <a:gd name="connsiteY4" fmla="*/ 3101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1012"/>
                  </a:moveTo>
                  <a:cubicBezTo>
                    <a:pt x="7144" y="44347"/>
                    <a:pt x="17621" y="54824"/>
                    <a:pt x="30956" y="54824"/>
                  </a:cubicBezTo>
                  <a:cubicBezTo>
                    <a:pt x="44291" y="54824"/>
                    <a:pt x="54769" y="44347"/>
                    <a:pt x="54769" y="31012"/>
                  </a:cubicBezTo>
                  <a:cubicBezTo>
                    <a:pt x="54769" y="17677"/>
                    <a:pt x="44291" y="7199"/>
                    <a:pt x="30956" y="7199"/>
                  </a:cubicBezTo>
                  <a:cubicBezTo>
                    <a:pt x="17621" y="6247"/>
                    <a:pt x="7144" y="17677"/>
                    <a:pt x="7144" y="31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690">
              <a:extLst>
                <a:ext uri="{FF2B5EF4-FFF2-40B4-BE49-F238E27FC236}">
                  <a16:creationId xmlns="" xmlns:a16="http://schemas.microsoft.com/office/drawing/2014/main" id="{4A0BB0EE-22B5-484F-8EB2-EE912B194772}"/>
                </a:ext>
              </a:extLst>
            </p:cNvPr>
            <p:cNvSpPr/>
            <p:nvPr/>
          </p:nvSpPr>
          <p:spPr>
            <a:xfrm>
              <a:off x="5403056" y="3395186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37624 h 38100"/>
                <a:gd name="connsiteX2" fmla="*/ 7144 w 38100"/>
                <a:gd name="connsiteY2" fmla="*/ 22384 h 38100"/>
                <a:gd name="connsiteX3" fmla="*/ 22384 w 38100"/>
                <a:gd name="connsiteY3" fmla="*/ 714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30801"/>
                    <a:pt x="30801" y="37624"/>
                    <a:pt x="22384" y="37624"/>
                  </a:cubicBezTo>
                  <a:cubicBezTo>
                    <a:pt x="13967" y="37624"/>
                    <a:pt x="7144" y="30801"/>
                    <a:pt x="7144" y="22384"/>
                  </a:cubicBezTo>
                  <a:cubicBezTo>
                    <a:pt x="7144" y="13967"/>
                    <a:pt x="13967" y="7144"/>
                    <a:pt x="22384" y="7144"/>
                  </a:cubicBezTo>
                  <a:cubicBezTo>
                    <a:pt x="30801" y="7144"/>
                    <a:pt x="37624" y="13967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691">
              <a:extLst>
                <a:ext uri="{FF2B5EF4-FFF2-40B4-BE49-F238E27FC236}">
                  <a16:creationId xmlns="" xmlns:a16="http://schemas.microsoft.com/office/drawing/2014/main" id="{D08FEBFE-D631-4908-8A8E-391FC7E9B72F}"/>
                </a:ext>
              </a:extLst>
            </p:cNvPr>
            <p:cNvSpPr/>
            <p:nvPr/>
          </p:nvSpPr>
          <p:spPr>
            <a:xfrm>
              <a:off x="5899309" y="3254216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2384" y="7144"/>
                    <a:pt x="16669" y="7144"/>
                  </a:cubicBezTo>
                  <a:cubicBezTo>
                    <a:pt x="10954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692">
              <a:extLst>
                <a:ext uri="{FF2B5EF4-FFF2-40B4-BE49-F238E27FC236}">
                  <a16:creationId xmlns="" xmlns:a16="http://schemas.microsoft.com/office/drawing/2014/main" id="{0C5F90B2-E8E7-4BA0-A45F-B20A9B4D3A63}"/>
                </a:ext>
              </a:extLst>
            </p:cNvPr>
            <p:cNvSpPr/>
            <p:nvPr/>
          </p:nvSpPr>
          <p:spPr>
            <a:xfrm>
              <a:off x="5721191" y="4040029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1909" y="39529"/>
                    <a:pt x="39529" y="31909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693">
              <a:extLst>
                <a:ext uri="{FF2B5EF4-FFF2-40B4-BE49-F238E27FC236}">
                  <a16:creationId xmlns="" xmlns:a16="http://schemas.microsoft.com/office/drawing/2014/main" id="{159CCDDF-647C-45B7-A57F-B30144C7860D}"/>
                </a:ext>
              </a:extLst>
            </p:cNvPr>
            <p:cNvSpPr/>
            <p:nvPr/>
          </p:nvSpPr>
          <p:spPr>
            <a:xfrm>
              <a:off x="5850731" y="3401854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694">
              <a:extLst>
                <a:ext uri="{FF2B5EF4-FFF2-40B4-BE49-F238E27FC236}">
                  <a16:creationId xmlns="" xmlns:a16="http://schemas.microsoft.com/office/drawing/2014/main" id="{8F5182F3-2B7D-4A56-810C-4B4B378FC932}"/>
                </a:ext>
              </a:extLst>
            </p:cNvPr>
            <p:cNvSpPr/>
            <p:nvPr/>
          </p:nvSpPr>
          <p:spPr>
            <a:xfrm>
              <a:off x="5676424" y="2450306"/>
              <a:ext cx="1247775" cy="1857375"/>
            </a:xfrm>
            <a:custGeom>
              <a:avLst/>
              <a:gdLst>
                <a:gd name="connsiteX0" fmla="*/ 1172051 w 1247775"/>
                <a:gd name="connsiteY0" fmla="*/ 974884 h 1857375"/>
                <a:gd name="connsiteX1" fmla="*/ 1037749 w 1247775"/>
                <a:gd name="connsiteY1" fmla="*/ 787241 h 1857375"/>
                <a:gd name="connsiteX2" fmla="*/ 1026319 w 1247775"/>
                <a:gd name="connsiteY2" fmla="*/ 764381 h 1857375"/>
                <a:gd name="connsiteX3" fmla="*/ 1023461 w 1247775"/>
                <a:gd name="connsiteY3" fmla="*/ 751046 h 1857375"/>
                <a:gd name="connsiteX4" fmla="*/ 1024414 w 1247775"/>
                <a:gd name="connsiteY4" fmla="*/ 750094 h 1857375"/>
                <a:gd name="connsiteX5" fmla="*/ 1025366 w 1247775"/>
                <a:gd name="connsiteY5" fmla="*/ 744379 h 1857375"/>
                <a:gd name="connsiteX6" fmla="*/ 1022509 w 1247775"/>
                <a:gd name="connsiteY6" fmla="*/ 731996 h 1857375"/>
                <a:gd name="connsiteX7" fmla="*/ 1037749 w 1247775"/>
                <a:gd name="connsiteY7" fmla="*/ 609124 h 1857375"/>
                <a:gd name="connsiteX8" fmla="*/ 1025366 w 1247775"/>
                <a:gd name="connsiteY8" fmla="*/ 473869 h 1857375"/>
                <a:gd name="connsiteX9" fmla="*/ 1025366 w 1247775"/>
                <a:gd name="connsiteY9" fmla="*/ 472916 h 1857375"/>
                <a:gd name="connsiteX10" fmla="*/ 1023461 w 1247775"/>
                <a:gd name="connsiteY10" fmla="*/ 463391 h 1857375"/>
                <a:gd name="connsiteX11" fmla="*/ 1020604 w 1247775"/>
                <a:gd name="connsiteY11" fmla="*/ 450056 h 1857375"/>
                <a:gd name="connsiteX12" fmla="*/ 1021556 w 1247775"/>
                <a:gd name="connsiteY12" fmla="*/ 442436 h 1857375"/>
                <a:gd name="connsiteX13" fmla="*/ 1014889 w 1247775"/>
                <a:gd name="connsiteY13" fmla="*/ 424339 h 1857375"/>
                <a:gd name="connsiteX14" fmla="*/ 1000601 w 1247775"/>
                <a:gd name="connsiteY14" fmla="*/ 362426 h 1857375"/>
                <a:gd name="connsiteX15" fmla="*/ 996791 w 1247775"/>
                <a:gd name="connsiteY15" fmla="*/ 347186 h 1857375"/>
                <a:gd name="connsiteX16" fmla="*/ 994886 w 1247775"/>
                <a:gd name="connsiteY16" fmla="*/ 339566 h 1857375"/>
                <a:gd name="connsiteX17" fmla="*/ 892969 w 1247775"/>
                <a:gd name="connsiteY17" fmla="*/ 148114 h 1857375"/>
                <a:gd name="connsiteX18" fmla="*/ 891064 w 1247775"/>
                <a:gd name="connsiteY18" fmla="*/ 144304 h 1857375"/>
                <a:gd name="connsiteX19" fmla="*/ 891064 w 1247775"/>
                <a:gd name="connsiteY19" fmla="*/ 144304 h 1857375"/>
                <a:gd name="connsiteX20" fmla="*/ 886301 w 1247775"/>
                <a:gd name="connsiteY20" fmla="*/ 137636 h 1857375"/>
                <a:gd name="connsiteX21" fmla="*/ 842486 w 1247775"/>
                <a:gd name="connsiteY21" fmla="*/ 97631 h 1857375"/>
                <a:gd name="connsiteX22" fmla="*/ 821531 w 1247775"/>
                <a:gd name="connsiteY22" fmla="*/ 103346 h 1857375"/>
                <a:gd name="connsiteX23" fmla="*/ 803434 w 1247775"/>
                <a:gd name="connsiteY23" fmla="*/ 80486 h 1857375"/>
                <a:gd name="connsiteX24" fmla="*/ 784384 w 1247775"/>
                <a:gd name="connsiteY24" fmla="*/ 63341 h 1857375"/>
                <a:gd name="connsiteX25" fmla="*/ 751046 w 1247775"/>
                <a:gd name="connsiteY25" fmla="*/ 40481 h 1857375"/>
                <a:gd name="connsiteX26" fmla="*/ 719614 w 1247775"/>
                <a:gd name="connsiteY26" fmla="*/ 58579 h 1857375"/>
                <a:gd name="connsiteX27" fmla="*/ 708184 w 1247775"/>
                <a:gd name="connsiteY27" fmla="*/ 55721 h 1857375"/>
                <a:gd name="connsiteX28" fmla="*/ 704374 w 1247775"/>
                <a:gd name="connsiteY28" fmla="*/ 55721 h 1857375"/>
                <a:gd name="connsiteX29" fmla="*/ 698659 w 1247775"/>
                <a:gd name="connsiteY29" fmla="*/ 48101 h 1857375"/>
                <a:gd name="connsiteX30" fmla="*/ 703421 w 1247775"/>
                <a:gd name="connsiteY30" fmla="*/ 37624 h 1857375"/>
                <a:gd name="connsiteX31" fmla="*/ 688181 w 1247775"/>
                <a:gd name="connsiteY31" fmla="*/ 22384 h 1857375"/>
                <a:gd name="connsiteX32" fmla="*/ 679609 w 1247775"/>
                <a:gd name="connsiteY32" fmla="*/ 25241 h 1857375"/>
                <a:gd name="connsiteX33" fmla="*/ 667226 w 1247775"/>
                <a:gd name="connsiteY33" fmla="*/ 16669 h 1857375"/>
                <a:gd name="connsiteX34" fmla="*/ 667226 w 1247775"/>
                <a:gd name="connsiteY34" fmla="*/ 16669 h 1857375"/>
                <a:gd name="connsiteX35" fmla="*/ 652939 w 1247775"/>
                <a:gd name="connsiteY35" fmla="*/ 7144 h 1857375"/>
                <a:gd name="connsiteX36" fmla="*/ 637699 w 1247775"/>
                <a:gd name="connsiteY36" fmla="*/ 22384 h 1857375"/>
                <a:gd name="connsiteX37" fmla="*/ 652939 w 1247775"/>
                <a:gd name="connsiteY37" fmla="*/ 37624 h 1857375"/>
                <a:gd name="connsiteX38" fmla="*/ 658654 w 1247775"/>
                <a:gd name="connsiteY38" fmla="*/ 36671 h 1857375"/>
                <a:gd name="connsiteX39" fmla="*/ 667226 w 1247775"/>
                <a:gd name="connsiteY39" fmla="*/ 40481 h 1857375"/>
                <a:gd name="connsiteX40" fmla="*/ 671989 w 1247775"/>
                <a:gd name="connsiteY40" fmla="*/ 39529 h 1857375"/>
                <a:gd name="connsiteX41" fmla="*/ 673894 w 1247775"/>
                <a:gd name="connsiteY41" fmla="*/ 45244 h 1857375"/>
                <a:gd name="connsiteX42" fmla="*/ 667226 w 1247775"/>
                <a:gd name="connsiteY42" fmla="*/ 50006 h 1857375"/>
                <a:gd name="connsiteX43" fmla="*/ 652939 w 1247775"/>
                <a:gd name="connsiteY43" fmla="*/ 65246 h 1857375"/>
                <a:gd name="connsiteX44" fmla="*/ 664369 w 1247775"/>
                <a:gd name="connsiteY44" fmla="*/ 80486 h 1857375"/>
                <a:gd name="connsiteX45" fmla="*/ 666274 w 1247775"/>
                <a:gd name="connsiteY45" fmla="*/ 83344 h 1857375"/>
                <a:gd name="connsiteX46" fmla="*/ 661511 w 1247775"/>
                <a:gd name="connsiteY46" fmla="*/ 94774 h 1857375"/>
                <a:gd name="connsiteX47" fmla="*/ 662464 w 1247775"/>
                <a:gd name="connsiteY47" fmla="*/ 101441 h 1857375"/>
                <a:gd name="connsiteX48" fmla="*/ 661511 w 1247775"/>
                <a:gd name="connsiteY48" fmla="*/ 101441 h 1857375"/>
                <a:gd name="connsiteX49" fmla="*/ 640556 w 1247775"/>
                <a:gd name="connsiteY49" fmla="*/ 122396 h 1857375"/>
                <a:gd name="connsiteX50" fmla="*/ 651034 w 1247775"/>
                <a:gd name="connsiteY50" fmla="*/ 140494 h 1857375"/>
                <a:gd name="connsiteX51" fmla="*/ 649129 w 1247775"/>
                <a:gd name="connsiteY51" fmla="*/ 146209 h 1857375"/>
                <a:gd name="connsiteX52" fmla="*/ 659606 w 1247775"/>
                <a:gd name="connsiteY52" fmla="*/ 156686 h 1857375"/>
                <a:gd name="connsiteX53" fmla="*/ 670084 w 1247775"/>
                <a:gd name="connsiteY53" fmla="*/ 146209 h 1857375"/>
                <a:gd name="connsiteX54" fmla="*/ 669131 w 1247775"/>
                <a:gd name="connsiteY54" fmla="*/ 142399 h 1857375"/>
                <a:gd name="connsiteX55" fmla="*/ 672941 w 1247775"/>
                <a:gd name="connsiteY55" fmla="*/ 140494 h 1857375"/>
                <a:gd name="connsiteX56" fmla="*/ 671989 w 1247775"/>
                <a:gd name="connsiteY56" fmla="*/ 145256 h 1857375"/>
                <a:gd name="connsiteX57" fmla="*/ 685324 w 1247775"/>
                <a:gd name="connsiteY57" fmla="*/ 158591 h 1857375"/>
                <a:gd name="connsiteX58" fmla="*/ 698659 w 1247775"/>
                <a:gd name="connsiteY58" fmla="*/ 145256 h 1857375"/>
                <a:gd name="connsiteX59" fmla="*/ 685324 w 1247775"/>
                <a:gd name="connsiteY59" fmla="*/ 131921 h 1857375"/>
                <a:gd name="connsiteX60" fmla="*/ 679609 w 1247775"/>
                <a:gd name="connsiteY60" fmla="*/ 132874 h 1857375"/>
                <a:gd name="connsiteX61" fmla="*/ 681514 w 1247775"/>
                <a:gd name="connsiteY61" fmla="*/ 125254 h 1857375"/>
                <a:gd name="connsiteX62" fmla="*/ 682466 w 1247775"/>
                <a:gd name="connsiteY62" fmla="*/ 125254 h 1857375"/>
                <a:gd name="connsiteX63" fmla="*/ 699611 w 1247775"/>
                <a:gd name="connsiteY63" fmla="*/ 110014 h 1857375"/>
                <a:gd name="connsiteX64" fmla="*/ 706279 w 1247775"/>
                <a:gd name="connsiteY64" fmla="*/ 111919 h 1857375"/>
                <a:gd name="connsiteX65" fmla="*/ 706279 w 1247775"/>
                <a:gd name="connsiteY65" fmla="*/ 113824 h 1857375"/>
                <a:gd name="connsiteX66" fmla="*/ 711994 w 1247775"/>
                <a:gd name="connsiteY66" fmla="*/ 122396 h 1857375"/>
                <a:gd name="connsiteX67" fmla="*/ 738664 w 1247775"/>
                <a:gd name="connsiteY67" fmla="*/ 146209 h 1857375"/>
                <a:gd name="connsiteX68" fmla="*/ 763429 w 1247775"/>
                <a:gd name="connsiteY68" fmla="*/ 130969 h 1857375"/>
                <a:gd name="connsiteX69" fmla="*/ 770096 w 1247775"/>
                <a:gd name="connsiteY69" fmla="*/ 132874 h 1857375"/>
                <a:gd name="connsiteX70" fmla="*/ 778669 w 1247775"/>
                <a:gd name="connsiteY70" fmla="*/ 140494 h 1857375"/>
                <a:gd name="connsiteX71" fmla="*/ 773906 w 1247775"/>
                <a:gd name="connsiteY71" fmla="*/ 145256 h 1857375"/>
                <a:gd name="connsiteX72" fmla="*/ 765334 w 1247775"/>
                <a:gd name="connsiteY72" fmla="*/ 138589 h 1857375"/>
                <a:gd name="connsiteX73" fmla="*/ 756761 w 1247775"/>
                <a:gd name="connsiteY73" fmla="*/ 147161 h 1857375"/>
                <a:gd name="connsiteX74" fmla="*/ 761524 w 1247775"/>
                <a:gd name="connsiteY74" fmla="*/ 154781 h 1857375"/>
                <a:gd name="connsiteX75" fmla="*/ 757714 w 1247775"/>
                <a:gd name="connsiteY75" fmla="*/ 161449 h 1857375"/>
                <a:gd name="connsiteX76" fmla="*/ 759619 w 1247775"/>
                <a:gd name="connsiteY76" fmla="*/ 167164 h 1857375"/>
                <a:gd name="connsiteX77" fmla="*/ 759619 w 1247775"/>
                <a:gd name="connsiteY77" fmla="*/ 169069 h 1857375"/>
                <a:gd name="connsiteX78" fmla="*/ 738664 w 1247775"/>
                <a:gd name="connsiteY78" fmla="*/ 155734 h 1857375"/>
                <a:gd name="connsiteX79" fmla="*/ 735806 w 1247775"/>
                <a:gd name="connsiteY79" fmla="*/ 155734 h 1857375"/>
                <a:gd name="connsiteX80" fmla="*/ 729139 w 1247775"/>
                <a:gd name="connsiteY80" fmla="*/ 152876 h 1857375"/>
                <a:gd name="connsiteX81" fmla="*/ 719614 w 1247775"/>
                <a:gd name="connsiteY81" fmla="*/ 162401 h 1857375"/>
                <a:gd name="connsiteX82" fmla="*/ 720566 w 1247775"/>
                <a:gd name="connsiteY82" fmla="*/ 165259 h 1857375"/>
                <a:gd name="connsiteX83" fmla="*/ 716756 w 1247775"/>
                <a:gd name="connsiteY83" fmla="*/ 173831 h 1857375"/>
                <a:gd name="connsiteX84" fmla="*/ 711994 w 1247775"/>
                <a:gd name="connsiteY84" fmla="*/ 172879 h 1857375"/>
                <a:gd name="connsiteX85" fmla="*/ 691991 w 1247775"/>
                <a:gd name="connsiteY85" fmla="*/ 178594 h 1857375"/>
                <a:gd name="connsiteX86" fmla="*/ 680561 w 1247775"/>
                <a:gd name="connsiteY86" fmla="*/ 175736 h 1857375"/>
                <a:gd name="connsiteX87" fmla="*/ 673894 w 1247775"/>
                <a:gd name="connsiteY87" fmla="*/ 176689 h 1857375"/>
                <a:gd name="connsiteX88" fmla="*/ 675799 w 1247775"/>
                <a:gd name="connsiteY88" fmla="*/ 172879 h 1857375"/>
                <a:gd name="connsiteX89" fmla="*/ 668179 w 1247775"/>
                <a:gd name="connsiteY89" fmla="*/ 165259 h 1857375"/>
                <a:gd name="connsiteX90" fmla="*/ 660559 w 1247775"/>
                <a:gd name="connsiteY90" fmla="*/ 172879 h 1857375"/>
                <a:gd name="connsiteX91" fmla="*/ 667226 w 1247775"/>
                <a:gd name="connsiteY91" fmla="*/ 180499 h 1857375"/>
                <a:gd name="connsiteX92" fmla="*/ 657701 w 1247775"/>
                <a:gd name="connsiteY92" fmla="*/ 199549 h 1857375"/>
                <a:gd name="connsiteX93" fmla="*/ 659606 w 1247775"/>
                <a:gd name="connsiteY93" fmla="*/ 207169 h 1857375"/>
                <a:gd name="connsiteX94" fmla="*/ 654844 w 1247775"/>
                <a:gd name="connsiteY94" fmla="*/ 208121 h 1857375"/>
                <a:gd name="connsiteX95" fmla="*/ 648176 w 1247775"/>
                <a:gd name="connsiteY95" fmla="*/ 205264 h 1857375"/>
                <a:gd name="connsiteX96" fmla="*/ 639604 w 1247775"/>
                <a:gd name="connsiteY96" fmla="*/ 213836 h 1857375"/>
                <a:gd name="connsiteX97" fmla="*/ 640556 w 1247775"/>
                <a:gd name="connsiteY97" fmla="*/ 217646 h 1857375"/>
                <a:gd name="connsiteX98" fmla="*/ 634841 w 1247775"/>
                <a:gd name="connsiteY98" fmla="*/ 226219 h 1857375"/>
                <a:gd name="connsiteX99" fmla="*/ 627221 w 1247775"/>
                <a:gd name="connsiteY99" fmla="*/ 223361 h 1857375"/>
                <a:gd name="connsiteX100" fmla="*/ 613886 w 1247775"/>
                <a:gd name="connsiteY100" fmla="*/ 205264 h 1857375"/>
                <a:gd name="connsiteX101" fmla="*/ 623411 w 1247775"/>
                <a:gd name="connsiteY101" fmla="*/ 203359 h 1857375"/>
                <a:gd name="connsiteX102" fmla="*/ 632936 w 1247775"/>
                <a:gd name="connsiteY102" fmla="*/ 209074 h 1857375"/>
                <a:gd name="connsiteX103" fmla="*/ 644366 w 1247775"/>
                <a:gd name="connsiteY103" fmla="*/ 197644 h 1857375"/>
                <a:gd name="connsiteX104" fmla="*/ 640556 w 1247775"/>
                <a:gd name="connsiteY104" fmla="*/ 189071 h 1857375"/>
                <a:gd name="connsiteX105" fmla="*/ 646271 w 1247775"/>
                <a:gd name="connsiteY105" fmla="*/ 170021 h 1857375"/>
                <a:gd name="connsiteX106" fmla="*/ 619601 w 1247775"/>
                <a:gd name="connsiteY106" fmla="*/ 135731 h 1857375"/>
                <a:gd name="connsiteX107" fmla="*/ 612934 w 1247775"/>
                <a:gd name="connsiteY107" fmla="*/ 132874 h 1857375"/>
                <a:gd name="connsiteX108" fmla="*/ 607219 w 1247775"/>
                <a:gd name="connsiteY108" fmla="*/ 134779 h 1857375"/>
                <a:gd name="connsiteX109" fmla="*/ 600551 w 1247775"/>
                <a:gd name="connsiteY109" fmla="*/ 135731 h 1857375"/>
                <a:gd name="connsiteX110" fmla="*/ 601504 w 1247775"/>
                <a:gd name="connsiteY110" fmla="*/ 129064 h 1857375"/>
                <a:gd name="connsiteX111" fmla="*/ 607219 w 1247775"/>
                <a:gd name="connsiteY111" fmla="*/ 130969 h 1857375"/>
                <a:gd name="connsiteX112" fmla="*/ 616744 w 1247775"/>
                <a:gd name="connsiteY112" fmla="*/ 121444 h 1857375"/>
                <a:gd name="connsiteX113" fmla="*/ 607219 w 1247775"/>
                <a:gd name="connsiteY113" fmla="*/ 111919 h 1857375"/>
                <a:gd name="connsiteX114" fmla="*/ 599599 w 1247775"/>
                <a:gd name="connsiteY114" fmla="*/ 116681 h 1857375"/>
                <a:gd name="connsiteX115" fmla="*/ 591979 w 1247775"/>
                <a:gd name="connsiteY115" fmla="*/ 107156 h 1857375"/>
                <a:gd name="connsiteX116" fmla="*/ 598646 w 1247775"/>
                <a:gd name="connsiteY116" fmla="*/ 108109 h 1857375"/>
                <a:gd name="connsiteX117" fmla="*/ 626269 w 1247775"/>
                <a:gd name="connsiteY117" fmla="*/ 84296 h 1857375"/>
                <a:gd name="connsiteX118" fmla="*/ 631031 w 1247775"/>
                <a:gd name="connsiteY118" fmla="*/ 85249 h 1857375"/>
                <a:gd name="connsiteX119" fmla="*/ 644366 w 1247775"/>
                <a:gd name="connsiteY119" fmla="*/ 71914 h 1857375"/>
                <a:gd name="connsiteX120" fmla="*/ 631031 w 1247775"/>
                <a:gd name="connsiteY120" fmla="*/ 58579 h 1857375"/>
                <a:gd name="connsiteX121" fmla="*/ 620554 w 1247775"/>
                <a:gd name="connsiteY121" fmla="*/ 64294 h 1857375"/>
                <a:gd name="connsiteX122" fmla="*/ 598646 w 1247775"/>
                <a:gd name="connsiteY122" fmla="*/ 53816 h 1857375"/>
                <a:gd name="connsiteX123" fmla="*/ 578644 w 1247775"/>
                <a:gd name="connsiteY123" fmla="*/ 62389 h 1857375"/>
                <a:gd name="connsiteX124" fmla="*/ 578644 w 1247775"/>
                <a:gd name="connsiteY124" fmla="*/ 58579 h 1857375"/>
                <a:gd name="connsiteX125" fmla="*/ 557689 w 1247775"/>
                <a:gd name="connsiteY125" fmla="*/ 37624 h 1857375"/>
                <a:gd name="connsiteX126" fmla="*/ 536734 w 1247775"/>
                <a:gd name="connsiteY126" fmla="*/ 58579 h 1857375"/>
                <a:gd name="connsiteX127" fmla="*/ 557689 w 1247775"/>
                <a:gd name="connsiteY127" fmla="*/ 79534 h 1857375"/>
                <a:gd name="connsiteX128" fmla="*/ 571024 w 1247775"/>
                <a:gd name="connsiteY128" fmla="*/ 74771 h 1857375"/>
                <a:gd name="connsiteX129" fmla="*/ 570071 w 1247775"/>
                <a:gd name="connsiteY129" fmla="*/ 83344 h 1857375"/>
                <a:gd name="connsiteX130" fmla="*/ 582454 w 1247775"/>
                <a:gd name="connsiteY130" fmla="*/ 106204 h 1857375"/>
                <a:gd name="connsiteX131" fmla="*/ 577691 w 1247775"/>
                <a:gd name="connsiteY131" fmla="*/ 105251 h 1857375"/>
                <a:gd name="connsiteX132" fmla="*/ 559594 w 1247775"/>
                <a:gd name="connsiteY132" fmla="*/ 113824 h 1857375"/>
                <a:gd name="connsiteX133" fmla="*/ 541496 w 1247775"/>
                <a:gd name="connsiteY133" fmla="*/ 103346 h 1857375"/>
                <a:gd name="connsiteX134" fmla="*/ 519589 w 1247775"/>
                <a:gd name="connsiteY134" fmla="*/ 125254 h 1857375"/>
                <a:gd name="connsiteX135" fmla="*/ 541496 w 1247775"/>
                <a:gd name="connsiteY135" fmla="*/ 147161 h 1857375"/>
                <a:gd name="connsiteX136" fmla="*/ 556736 w 1247775"/>
                <a:gd name="connsiteY136" fmla="*/ 140494 h 1857375"/>
                <a:gd name="connsiteX137" fmla="*/ 578644 w 1247775"/>
                <a:gd name="connsiteY137" fmla="*/ 153829 h 1857375"/>
                <a:gd name="connsiteX138" fmla="*/ 581501 w 1247775"/>
                <a:gd name="connsiteY138" fmla="*/ 153829 h 1857375"/>
                <a:gd name="connsiteX139" fmla="*/ 576739 w 1247775"/>
                <a:gd name="connsiteY139" fmla="*/ 170974 h 1857375"/>
                <a:gd name="connsiteX140" fmla="*/ 577691 w 1247775"/>
                <a:gd name="connsiteY140" fmla="*/ 176689 h 1857375"/>
                <a:gd name="connsiteX141" fmla="*/ 557689 w 1247775"/>
                <a:gd name="connsiteY141" fmla="*/ 170974 h 1857375"/>
                <a:gd name="connsiteX142" fmla="*/ 526256 w 1247775"/>
                <a:gd name="connsiteY142" fmla="*/ 186214 h 1857375"/>
                <a:gd name="connsiteX143" fmla="*/ 512921 w 1247775"/>
                <a:gd name="connsiteY143" fmla="*/ 177641 h 1857375"/>
                <a:gd name="connsiteX144" fmla="*/ 497681 w 1247775"/>
                <a:gd name="connsiteY144" fmla="*/ 192881 h 1857375"/>
                <a:gd name="connsiteX145" fmla="*/ 512921 w 1247775"/>
                <a:gd name="connsiteY145" fmla="*/ 208121 h 1857375"/>
                <a:gd name="connsiteX146" fmla="*/ 518636 w 1247775"/>
                <a:gd name="connsiteY146" fmla="*/ 207169 h 1857375"/>
                <a:gd name="connsiteX147" fmla="*/ 518636 w 1247775"/>
                <a:gd name="connsiteY147" fmla="*/ 210026 h 1857375"/>
                <a:gd name="connsiteX148" fmla="*/ 532924 w 1247775"/>
                <a:gd name="connsiteY148" fmla="*/ 239554 h 1857375"/>
                <a:gd name="connsiteX149" fmla="*/ 530066 w 1247775"/>
                <a:gd name="connsiteY149" fmla="*/ 249079 h 1857375"/>
                <a:gd name="connsiteX150" fmla="*/ 530066 w 1247775"/>
                <a:gd name="connsiteY150" fmla="*/ 250984 h 1857375"/>
                <a:gd name="connsiteX151" fmla="*/ 514826 w 1247775"/>
                <a:gd name="connsiteY151" fmla="*/ 270034 h 1857375"/>
                <a:gd name="connsiteX152" fmla="*/ 503396 w 1247775"/>
                <a:gd name="connsiteY152" fmla="*/ 291941 h 1857375"/>
                <a:gd name="connsiteX153" fmla="*/ 531019 w 1247775"/>
                <a:gd name="connsiteY153" fmla="*/ 319564 h 1857375"/>
                <a:gd name="connsiteX154" fmla="*/ 540544 w 1247775"/>
                <a:gd name="connsiteY154" fmla="*/ 317659 h 1857375"/>
                <a:gd name="connsiteX155" fmla="*/ 549116 w 1247775"/>
                <a:gd name="connsiteY155" fmla="*/ 318611 h 1857375"/>
                <a:gd name="connsiteX156" fmla="*/ 582454 w 1247775"/>
                <a:gd name="connsiteY156" fmla="*/ 295751 h 1857375"/>
                <a:gd name="connsiteX157" fmla="*/ 584359 w 1247775"/>
                <a:gd name="connsiteY157" fmla="*/ 294799 h 1857375"/>
                <a:gd name="connsiteX158" fmla="*/ 585311 w 1247775"/>
                <a:gd name="connsiteY158" fmla="*/ 294799 h 1857375"/>
                <a:gd name="connsiteX159" fmla="*/ 596741 w 1247775"/>
                <a:gd name="connsiteY159" fmla="*/ 310991 h 1857375"/>
                <a:gd name="connsiteX160" fmla="*/ 596741 w 1247775"/>
                <a:gd name="connsiteY160" fmla="*/ 311944 h 1857375"/>
                <a:gd name="connsiteX161" fmla="*/ 596741 w 1247775"/>
                <a:gd name="connsiteY161" fmla="*/ 313849 h 1857375"/>
                <a:gd name="connsiteX162" fmla="*/ 595789 w 1247775"/>
                <a:gd name="connsiteY162" fmla="*/ 321469 h 1857375"/>
                <a:gd name="connsiteX163" fmla="*/ 603409 w 1247775"/>
                <a:gd name="connsiteY163" fmla="*/ 337661 h 1857375"/>
                <a:gd name="connsiteX164" fmla="*/ 603409 w 1247775"/>
                <a:gd name="connsiteY164" fmla="*/ 339566 h 1857375"/>
                <a:gd name="connsiteX165" fmla="*/ 614839 w 1247775"/>
                <a:gd name="connsiteY165" fmla="*/ 354806 h 1857375"/>
                <a:gd name="connsiteX166" fmla="*/ 611029 w 1247775"/>
                <a:gd name="connsiteY166" fmla="*/ 363379 h 1857375"/>
                <a:gd name="connsiteX167" fmla="*/ 586264 w 1247775"/>
                <a:gd name="connsiteY167" fmla="*/ 352901 h 1857375"/>
                <a:gd name="connsiteX168" fmla="*/ 551974 w 1247775"/>
                <a:gd name="connsiteY168" fmla="*/ 387191 h 1857375"/>
                <a:gd name="connsiteX169" fmla="*/ 552926 w 1247775"/>
                <a:gd name="connsiteY169" fmla="*/ 395764 h 1857375"/>
                <a:gd name="connsiteX170" fmla="*/ 541496 w 1247775"/>
                <a:gd name="connsiteY170" fmla="*/ 385286 h 1857375"/>
                <a:gd name="connsiteX171" fmla="*/ 527209 w 1247775"/>
                <a:gd name="connsiteY171" fmla="*/ 375761 h 1857375"/>
                <a:gd name="connsiteX172" fmla="*/ 511969 w 1247775"/>
                <a:gd name="connsiteY172" fmla="*/ 391001 h 1857375"/>
                <a:gd name="connsiteX173" fmla="*/ 511969 w 1247775"/>
                <a:gd name="connsiteY173" fmla="*/ 392906 h 1857375"/>
                <a:gd name="connsiteX174" fmla="*/ 506254 w 1247775"/>
                <a:gd name="connsiteY174" fmla="*/ 409099 h 1857375"/>
                <a:gd name="connsiteX175" fmla="*/ 511969 w 1247775"/>
                <a:gd name="connsiteY175" fmla="*/ 425291 h 1857375"/>
                <a:gd name="connsiteX176" fmla="*/ 511016 w 1247775"/>
                <a:gd name="connsiteY176" fmla="*/ 430054 h 1857375"/>
                <a:gd name="connsiteX177" fmla="*/ 524351 w 1247775"/>
                <a:gd name="connsiteY177" fmla="*/ 443389 h 1857375"/>
                <a:gd name="connsiteX178" fmla="*/ 537686 w 1247775"/>
                <a:gd name="connsiteY178" fmla="*/ 433864 h 1857375"/>
                <a:gd name="connsiteX179" fmla="*/ 537686 w 1247775"/>
                <a:gd name="connsiteY179" fmla="*/ 433864 h 1857375"/>
                <a:gd name="connsiteX180" fmla="*/ 539591 w 1247775"/>
                <a:gd name="connsiteY180" fmla="*/ 441484 h 1857375"/>
                <a:gd name="connsiteX181" fmla="*/ 531971 w 1247775"/>
                <a:gd name="connsiteY181" fmla="*/ 450056 h 1857375"/>
                <a:gd name="connsiteX182" fmla="*/ 540544 w 1247775"/>
                <a:gd name="connsiteY182" fmla="*/ 458629 h 1857375"/>
                <a:gd name="connsiteX183" fmla="*/ 549116 w 1247775"/>
                <a:gd name="connsiteY183" fmla="*/ 451009 h 1857375"/>
                <a:gd name="connsiteX184" fmla="*/ 557689 w 1247775"/>
                <a:gd name="connsiteY184" fmla="*/ 452914 h 1857375"/>
                <a:gd name="connsiteX185" fmla="*/ 563404 w 1247775"/>
                <a:gd name="connsiteY185" fmla="*/ 451961 h 1857375"/>
                <a:gd name="connsiteX186" fmla="*/ 565309 w 1247775"/>
                <a:gd name="connsiteY186" fmla="*/ 454819 h 1857375"/>
                <a:gd name="connsiteX187" fmla="*/ 560546 w 1247775"/>
                <a:gd name="connsiteY187" fmla="*/ 464344 h 1857375"/>
                <a:gd name="connsiteX188" fmla="*/ 560546 w 1247775"/>
                <a:gd name="connsiteY188" fmla="*/ 467201 h 1857375"/>
                <a:gd name="connsiteX189" fmla="*/ 551974 w 1247775"/>
                <a:gd name="connsiteY189" fmla="*/ 487204 h 1857375"/>
                <a:gd name="connsiteX190" fmla="*/ 551974 w 1247775"/>
                <a:gd name="connsiteY190" fmla="*/ 488156 h 1857375"/>
                <a:gd name="connsiteX191" fmla="*/ 548164 w 1247775"/>
                <a:gd name="connsiteY191" fmla="*/ 499586 h 1857375"/>
                <a:gd name="connsiteX192" fmla="*/ 566261 w 1247775"/>
                <a:gd name="connsiteY192" fmla="*/ 517684 h 1857375"/>
                <a:gd name="connsiteX193" fmla="*/ 573881 w 1247775"/>
                <a:gd name="connsiteY193" fmla="*/ 515779 h 1857375"/>
                <a:gd name="connsiteX194" fmla="*/ 571024 w 1247775"/>
                <a:gd name="connsiteY194" fmla="*/ 523399 h 1857375"/>
                <a:gd name="connsiteX195" fmla="*/ 574834 w 1247775"/>
                <a:gd name="connsiteY195" fmla="*/ 531971 h 1857375"/>
                <a:gd name="connsiteX196" fmla="*/ 574834 w 1247775"/>
                <a:gd name="connsiteY196" fmla="*/ 532924 h 1857375"/>
                <a:gd name="connsiteX197" fmla="*/ 586264 w 1247775"/>
                <a:gd name="connsiteY197" fmla="*/ 544354 h 1857375"/>
                <a:gd name="connsiteX198" fmla="*/ 596741 w 1247775"/>
                <a:gd name="connsiteY198" fmla="*/ 537686 h 1857375"/>
                <a:gd name="connsiteX199" fmla="*/ 598646 w 1247775"/>
                <a:gd name="connsiteY199" fmla="*/ 536734 h 1857375"/>
                <a:gd name="connsiteX200" fmla="*/ 611981 w 1247775"/>
                <a:gd name="connsiteY200" fmla="*/ 542449 h 1857375"/>
                <a:gd name="connsiteX201" fmla="*/ 631984 w 1247775"/>
                <a:gd name="connsiteY201" fmla="*/ 522446 h 1857375"/>
                <a:gd name="connsiteX202" fmla="*/ 643414 w 1247775"/>
                <a:gd name="connsiteY202" fmla="*/ 525304 h 1857375"/>
                <a:gd name="connsiteX203" fmla="*/ 632936 w 1247775"/>
                <a:gd name="connsiteY203" fmla="*/ 538639 h 1857375"/>
                <a:gd name="connsiteX204" fmla="*/ 633889 w 1247775"/>
                <a:gd name="connsiteY204" fmla="*/ 542449 h 1857375"/>
                <a:gd name="connsiteX205" fmla="*/ 626269 w 1247775"/>
                <a:gd name="connsiteY205" fmla="*/ 554831 h 1857375"/>
                <a:gd name="connsiteX206" fmla="*/ 626269 w 1247775"/>
                <a:gd name="connsiteY206" fmla="*/ 555784 h 1857375"/>
                <a:gd name="connsiteX207" fmla="*/ 614839 w 1247775"/>
                <a:gd name="connsiteY207" fmla="*/ 548164 h 1857375"/>
                <a:gd name="connsiteX208" fmla="*/ 602456 w 1247775"/>
                <a:gd name="connsiteY208" fmla="*/ 560546 h 1857375"/>
                <a:gd name="connsiteX209" fmla="*/ 614839 w 1247775"/>
                <a:gd name="connsiteY209" fmla="*/ 572929 h 1857375"/>
                <a:gd name="connsiteX210" fmla="*/ 627221 w 1247775"/>
                <a:gd name="connsiteY210" fmla="*/ 560546 h 1857375"/>
                <a:gd name="connsiteX211" fmla="*/ 627221 w 1247775"/>
                <a:gd name="connsiteY211" fmla="*/ 560546 h 1857375"/>
                <a:gd name="connsiteX212" fmla="*/ 631031 w 1247775"/>
                <a:gd name="connsiteY212" fmla="*/ 566261 h 1857375"/>
                <a:gd name="connsiteX213" fmla="*/ 628174 w 1247775"/>
                <a:gd name="connsiteY213" fmla="*/ 571024 h 1857375"/>
                <a:gd name="connsiteX214" fmla="*/ 633889 w 1247775"/>
                <a:gd name="connsiteY214" fmla="*/ 576739 h 1857375"/>
                <a:gd name="connsiteX215" fmla="*/ 639604 w 1247775"/>
                <a:gd name="connsiteY215" fmla="*/ 571024 h 1857375"/>
                <a:gd name="connsiteX216" fmla="*/ 639604 w 1247775"/>
                <a:gd name="connsiteY216" fmla="*/ 569119 h 1857375"/>
                <a:gd name="connsiteX217" fmla="*/ 640556 w 1247775"/>
                <a:gd name="connsiteY217" fmla="*/ 569119 h 1857375"/>
                <a:gd name="connsiteX218" fmla="*/ 646271 w 1247775"/>
                <a:gd name="connsiteY218" fmla="*/ 568166 h 1857375"/>
                <a:gd name="connsiteX219" fmla="*/ 648176 w 1247775"/>
                <a:gd name="connsiteY219" fmla="*/ 570071 h 1857375"/>
                <a:gd name="connsiteX220" fmla="*/ 647224 w 1247775"/>
                <a:gd name="connsiteY220" fmla="*/ 573881 h 1857375"/>
                <a:gd name="connsiteX221" fmla="*/ 650081 w 1247775"/>
                <a:gd name="connsiteY221" fmla="*/ 579596 h 1857375"/>
                <a:gd name="connsiteX222" fmla="*/ 642461 w 1247775"/>
                <a:gd name="connsiteY222" fmla="*/ 589121 h 1857375"/>
                <a:gd name="connsiteX223" fmla="*/ 648176 w 1247775"/>
                <a:gd name="connsiteY223" fmla="*/ 597694 h 1857375"/>
                <a:gd name="connsiteX224" fmla="*/ 656749 w 1247775"/>
                <a:gd name="connsiteY224" fmla="*/ 605314 h 1857375"/>
                <a:gd name="connsiteX225" fmla="*/ 656749 w 1247775"/>
                <a:gd name="connsiteY225" fmla="*/ 608171 h 1857375"/>
                <a:gd name="connsiteX226" fmla="*/ 647224 w 1247775"/>
                <a:gd name="connsiteY226" fmla="*/ 603409 h 1857375"/>
                <a:gd name="connsiteX227" fmla="*/ 635794 w 1247775"/>
                <a:gd name="connsiteY227" fmla="*/ 614839 h 1857375"/>
                <a:gd name="connsiteX228" fmla="*/ 636746 w 1247775"/>
                <a:gd name="connsiteY228" fmla="*/ 617696 h 1857375"/>
                <a:gd name="connsiteX229" fmla="*/ 634841 w 1247775"/>
                <a:gd name="connsiteY229" fmla="*/ 617696 h 1857375"/>
                <a:gd name="connsiteX230" fmla="*/ 614839 w 1247775"/>
                <a:gd name="connsiteY230" fmla="*/ 623411 h 1857375"/>
                <a:gd name="connsiteX231" fmla="*/ 613886 w 1247775"/>
                <a:gd name="connsiteY231" fmla="*/ 623411 h 1857375"/>
                <a:gd name="connsiteX232" fmla="*/ 609124 w 1247775"/>
                <a:gd name="connsiteY232" fmla="*/ 624364 h 1857375"/>
                <a:gd name="connsiteX233" fmla="*/ 609124 w 1247775"/>
                <a:gd name="connsiteY233" fmla="*/ 624364 h 1857375"/>
                <a:gd name="connsiteX234" fmla="*/ 596741 w 1247775"/>
                <a:gd name="connsiteY234" fmla="*/ 611981 h 1857375"/>
                <a:gd name="connsiteX235" fmla="*/ 587216 w 1247775"/>
                <a:gd name="connsiteY235" fmla="*/ 617696 h 1857375"/>
                <a:gd name="connsiteX236" fmla="*/ 564356 w 1247775"/>
                <a:gd name="connsiteY236" fmla="*/ 605314 h 1857375"/>
                <a:gd name="connsiteX237" fmla="*/ 542449 w 1247775"/>
                <a:gd name="connsiteY237" fmla="*/ 616744 h 1857375"/>
                <a:gd name="connsiteX238" fmla="*/ 540544 w 1247775"/>
                <a:gd name="connsiteY238" fmla="*/ 615791 h 1857375"/>
                <a:gd name="connsiteX239" fmla="*/ 536734 w 1247775"/>
                <a:gd name="connsiteY239" fmla="*/ 609124 h 1857375"/>
                <a:gd name="connsiteX240" fmla="*/ 556736 w 1247775"/>
                <a:gd name="connsiteY240" fmla="*/ 593884 h 1857375"/>
                <a:gd name="connsiteX241" fmla="*/ 563404 w 1247775"/>
                <a:gd name="connsiteY241" fmla="*/ 579596 h 1857375"/>
                <a:gd name="connsiteX242" fmla="*/ 563404 w 1247775"/>
                <a:gd name="connsiteY242" fmla="*/ 575786 h 1857375"/>
                <a:gd name="connsiteX243" fmla="*/ 564356 w 1247775"/>
                <a:gd name="connsiteY243" fmla="*/ 575786 h 1857375"/>
                <a:gd name="connsiteX244" fmla="*/ 572929 w 1247775"/>
                <a:gd name="connsiteY244" fmla="*/ 573881 h 1857375"/>
                <a:gd name="connsiteX245" fmla="*/ 569119 w 1247775"/>
                <a:gd name="connsiteY245" fmla="*/ 585311 h 1857375"/>
                <a:gd name="connsiteX246" fmla="*/ 591026 w 1247775"/>
                <a:gd name="connsiteY246" fmla="*/ 607219 h 1857375"/>
                <a:gd name="connsiteX247" fmla="*/ 612934 w 1247775"/>
                <a:gd name="connsiteY247" fmla="*/ 585311 h 1857375"/>
                <a:gd name="connsiteX248" fmla="*/ 591026 w 1247775"/>
                <a:gd name="connsiteY248" fmla="*/ 563404 h 1857375"/>
                <a:gd name="connsiteX249" fmla="*/ 579596 w 1247775"/>
                <a:gd name="connsiteY249" fmla="*/ 567214 h 1857375"/>
                <a:gd name="connsiteX250" fmla="*/ 581501 w 1247775"/>
                <a:gd name="connsiteY250" fmla="*/ 558641 h 1857375"/>
                <a:gd name="connsiteX251" fmla="*/ 564356 w 1247775"/>
                <a:gd name="connsiteY251" fmla="*/ 541496 h 1857375"/>
                <a:gd name="connsiteX252" fmla="*/ 547211 w 1247775"/>
                <a:gd name="connsiteY252" fmla="*/ 558641 h 1857375"/>
                <a:gd name="connsiteX253" fmla="*/ 547211 w 1247775"/>
                <a:gd name="connsiteY253" fmla="*/ 560546 h 1857375"/>
                <a:gd name="connsiteX254" fmla="*/ 543401 w 1247775"/>
                <a:gd name="connsiteY254" fmla="*/ 560546 h 1857375"/>
                <a:gd name="connsiteX255" fmla="*/ 528161 w 1247775"/>
                <a:gd name="connsiteY255" fmla="*/ 567214 h 1857375"/>
                <a:gd name="connsiteX256" fmla="*/ 526256 w 1247775"/>
                <a:gd name="connsiteY256" fmla="*/ 568166 h 1857375"/>
                <a:gd name="connsiteX257" fmla="*/ 526256 w 1247775"/>
                <a:gd name="connsiteY257" fmla="*/ 566261 h 1857375"/>
                <a:gd name="connsiteX258" fmla="*/ 508159 w 1247775"/>
                <a:gd name="connsiteY258" fmla="*/ 548164 h 1857375"/>
                <a:gd name="connsiteX259" fmla="*/ 490061 w 1247775"/>
                <a:gd name="connsiteY259" fmla="*/ 566261 h 1857375"/>
                <a:gd name="connsiteX260" fmla="*/ 508159 w 1247775"/>
                <a:gd name="connsiteY260" fmla="*/ 584359 h 1857375"/>
                <a:gd name="connsiteX261" fmla="*/ 513874 w 1247775"/>
                <a:gd name="connsiteY261" fmla="*/ 583406 h 1857375"/>
                <a:gd name="connsiteX262" fmla="*/ 512921 w 1247775"/>
                <a:gd name="connsiteY262" fmla="*/ 588169 h 1857375"/>
                <a:gd name="connsiteX263" fmla="*/ 515779 w 1247775"/>
                <a:gd name="connsiteY263" fmla="*/ 599599 h 1857375"/>
                <a:gd name="connsiteX264" fmla="*/ 511969 w 1247775"/>
                <a:gd name="connsiteY264" fmla="*/ 599599 h 1857375"/>
                <a:gd name="connsiteX265" fmla="*/ 506254 w 1247775"/>
                <a:gd name="connsiteY265" fmla="*/ 600551 h 1857375"/>
                <a:gd name="connsiteX266" fmla="*/ 497681 w 1247775"/>
                <a:gd name="connsiteY266" fmla="*/ 594836 h 1857375"/>
                <a:gd name="connsiteX267" fmla="*/ 489109 w 1247775"/>
                <a:gd name="connsiteY267" fmla="*/ 602456 h 1857375"/>
                <a:gd name="connsiteX268" fmla="*/ 487204 w 1247775"/>
                <a:gd name="connsiteY268" fmla="*/ 603409 h 1857375"/>
                <a:gd name="connsiteX269" fmla="*/ 475774 w 1247775"/>
                <a:gd name="connsiteY269" fmla="*/ 599599 h 1857375"/>
                <a:gd name="connsiteX270" fmla="*/ 454819 w 1247775"/>
                <a:gd name="connsiteY270" fmla="*/ 620554 h 1857375"/>
                <a:gd name="connsiteX271" fmla="*/ 455771 w 1247775"/>
                <a:gd name="connsiteY271" fmla="*/ 625316 h 1857375"/>
                <a:gd name="connsiteX272" fmla="*/ 450056 w 1247775"/>
                <a:gd name="connsiteY272" fmla="*/ 633889 h 1857375"/>
                <a:gd name="connsiteX273" fmla="*/ 459581 w 1247775"/>
                <a:gd name="connsiteY273" fmla="*/ 643414 h 1857375"/>
                <a:gd name="connsiteX274" fmla="*/ 484346 w 1247775"/>
                <a:gd name="connsiteY274" fmla="*/ 668179 h 1857375"/>
                <a:gd name="connsiteX275" fmla="*/ 498634 w 1247775"/>
                <a:gd name="connsiteY275" fmla="*/ 663416 h 1857375"/>
                <a:gd name="connsiteX276" fmla="*/ 503396 w 1247775"/>
                <a:gd name="connsiteY276" fmla="*/ 662464 h 1857375"/>
                <a:gd name="connsiteX277" fmla="*/ 511016 w 1247775"/>
                <a:gd name="connsiteY277" fmla="*/ 664369 h 1857375"/>
                <a:gd name="connsiteX278" fmla="*/ 511969 w 1247775"/>
                <a:gd name="connsiteY278" fmla="*/ 667226 h 1857375"/>
                <a:gd name="connsiteX279" fmla="*/ 511969 w 1247775"/>
                <a:gd name="connsiteY279" fmla="*/ 668179 h 1857375"/>
                <a:gd name="connsiteX280" fmla="*/ 513874 w 1247775"/>
                <a:gd name="connsiteY280" fmla="*/ 677704 h 1857375"/>
                <a:gd name="connsiteX281" fmla="*/ 511969 w 1247775"/>
                <a:gd name="connsiteY281" fmla="*/ 678656 h 1857375"/>
                <a:gd name="connsiteX282" fmla="*/ 498634 w 1247775"/>
                <a:gd name="connsiteY282" fmla="*/ 671036 h 1857375"/>
                <a:gd name="connsiteX283" fmla="*/ 487204 w 1247775"/>
                <a:gd name="connsiteY283" fmla="*/ 675799 h 1857375"/>
                <a:gd name="connsiteX284" fmla="*/ 481489 w 1247775"/>
                <a:gd name="connsiteY284" fmla="*/ 673894 h 1857375"/>
                <a:gd name="connsiteX285" fmla="*/ 470059 w 1247775"/>
                <a:gd name="connsiteY285" fmla="*/ 685324 h 1857375"/>
                <a:gd name="connsiteX286" fmla="*/ 481489 w 1247775"/>
                <a:gd name="connsiteY286" fmla="*/ 696754 h 1857375"/>
                <a:gd name="connsiteX287" fmla="*/ 484346 w 1247775"/>
                <a:gd name="connsiteY287" fmla="*/ 695801 h 1857375"/>
                <a:gd name="connsiteX288" fmla="*/ 488156 w 1247775"/>
                <a:gd name="connsiteY288" fmla="*/ 700564 h 1857375"/>
                <a:gd name="connsiteX289" fmla="*/ 486251 w 1247775"/>
                <a:gd name="connsiteY289" fmla="*/ 712946 h 1857375"/>
                <a:gd name="connsiteX290" fmla="*/ 486251 w 1247775"/>
                <a:gd name="connsiteY290" fmla="*/ 715804 h 1857375"/>
                <a:gd name="connsiteX291" fmla="*/ 460534 w 1247775"/>
                <a:gd name="connsiteY291" fmla="*/ 701516 h 1857375"/>
                <a:gd name="connsiteX292" fmla="*/ 435769 w 1247775"/>
                <a:gd name="connsiteY292" fmla="*/ 714851 h 1857375"/>
                <a:gd name="connsiteX293" fmla="*/ 426244 w 1247775"/>
                <a:gd name="connsiteY293" fmla="*/ 711041 h 1857375"/>
                <a:gd name="connsiteX294" fmla="*/ 432911 w 1247775"/>
                <a:gd name="connsiteY294" fmla="*/ 701516 h 1857375"/>
                <a:gd name="connsiteX295" fmla="*/ 437674 w 1247775"/>
                <a:gd name="connsiteY295" fmla="*/ 691039 h 1857375"/>
                <a:gd name="connsiteX296" fmla="*/ 431006 w 1247775"/>
                <a:gd name="connsiteY296" fmla="*/ 679609 h 1857375"/>
                <a:gd name="connsiteX297" fmla="*/ 410051 w 1247775"/>
                <a:gd name="connsiteY297" fmla="*/ 668179 h 1857375"/>
                <a:gd name="connsiteX298" fmla="*/ 404336 w 1247775"/>
                <a:gd name="connsiteY298" fmla="*/ 669131 h 1857375"/>
                <a:gd name="connsiteX299" fmla="*/ 401479 w 1247775"/>
                <a:gd name="connsiteY299" fmla="*/ 661511 h 1857375"/>
                <a:gd name="connsiteX300" fmla="*/ 409099 w 1247775"/>
                <a:gd name="connsiteY300" fmla="*/ 650081 h 1857375"/>
                <a:gd name="connsiteX301" fmla="*/ 410051 w 1247775"/>
                <a:gd name="connsiteY301" fmla="*/ 647224 h 1857375"/>
                <a:gd name="connsiteX302" fmla="*/ 410051 w 1247775"/>
                <a:gd name="connsiteY302" fmla="*/ 647224 h 1857375"/>
                <a:gd name="connsiteX303" fmla="*/ 411956 w 1247775"/>
                <a:gd name="connsiteY303" fmla="*/ 634841 h 1857375"/>
                <a:gd name="connsiteX304" fmla="*/ 370046 w 1247775"/>
                <a:gd name="connsiteY304" fmla="*/ 592931 h 1857375"/>
                <a:gd name="connsiteX305" fmla="*/ 360521 w 1247775"/>
                <a:gd name="connsiteY305" fmla="*/ 593884 h 1857375"/>
                <a:gd name="connsiteX306" fmla="*/ 362426 w 1247775"/>
                <a:gd name="connsiteY306" fmla="*/ 588169 h 1857375"/>
                <a:gd name="connsiteX307" fmla="*/ 350996 w 1247775"/>
                <a:gd name="connsiteY307" fmla="*/ 576739 h 1857375"/>
                <a:gd name="connsiteX308" fmla="*/ 342424 w 1247775"/>
                <a:gd name="connsiteY308" fmla="*/ 580549 h 1857375"/>
                <a:gd name="connsiteX309" fmla="*/ 335756 w 1247775"/>
                <a:gd name="connsiteY309" fmla="*/ 578644 h 1857375"/>
                <a:gd name="connsiteX310" fmla="*/ 324326 w 1247775"/>
                <a:gd name="connsiteY310" fmla="*/ 590074 h 1857375"/>
                <a:gd name="connsiteX311" fmla="*/ 335756 w 1247775"/>
                <a:gd name="connsiteY311" fmla="*/ 601504 h 1857375"/>
                <a:gd name="connsiteX312" fmla="*/ 344329 w 1247775"/>
                <a:gd name="connsiteY312" fmla="*/ 597694 h 1857375"/>
                <a:gd name="connsiteX313" fmla="*/ 348139 w 1247775"/>
                <a:gd name="connsiteY313" fmla="*/ 599599 h 1857375"/>
                <a:gd name="connsiteX314" fmla="*/ 324326 w 1247775"/>
                <a:gd name="connsiteY314" fmla="*/ 625316 h 1857375"/>
                <a:gd name="connsiteX315" fmla="*/ 324326 w 1247775"/>
                <a:gd name="connsiteY315" fmla="*/ 627221 h 1857375"/>
                <a:gd name="connsiteX316" fmla="*/ 316706 w 1247775"/>
                <a:gd name="connsiteY316" fmla="*/ 633889 h 1857375"/>
                <a:gd name="connsiteX317" fmla="*/ 316706 w 1247775"/>
                <a:gd name="connsiteY317" fmla="*/ 633889 h 1857375"/>
                <a:gd name="connsiteX318" fmla="*/ 316706 w 1247775"/>
                <a:gd name="connsiteY318" fmla="*/ 631031 h 1857375"/>
                <a:gd name="connsiteX319" fmla="*/ 310039 w 1247775"/>
                <a:gd name="connsiteY319" fmla="*/ 616744 h 1857375"/>
                <a:gd name="connsiteX320" fmla="*/ 294799 w 1247775"/>
                <a:gd name="connsiteY320" fmla="*/ 602456 h 1857375"/>
                <a:gd name="connsiteX321" fmla="*/ 279559 w 1247775"/>
                <a:gd name="connsiteY321" fmla="*/ 617696 h 1857375"/>
                <a:gd name="connsiteX322" fmla="*/ 280511 w 1247775"/>
                <a:gd name="connsiteY322" fmla="*/ 623411 h 1857375"/>
                <a:gd name="connsiteX323" fmla="*/ 278606 w 1247775"/>
                <a:gd name="connsiteY323" fmla="*/ 631031 h 1857375"/>
                <a:gd name="connsiteX324" fmla="*/ 297656 w 1247775"/>
                <a:gd name="connsiteY324" fmla="*/ 650081 h 1857375"/>
                <a:gd name="connsiteX325" fmla="*/ 310039 w 1247775"/>
                <a:gd name="connsiteY325" fmla="*/ 645319 h 1857375"/>
                <a:gd name="connsiteX326" fmla="*/ 310991 w 1247775"/>
                <a:gd name="connsiteY326" fmla="*/ 645319 h 1857375"/>
                <a:gd name="connsiteX327" fmla="*/ 310039 w 1247775"/>
                <a:gd name="connsiteY327" fmla="*/ 652939 h 1857375"/>
                <a:gd name="connsiteX328" fmla="*/ 312896 w 1247775"/>
                <a:gd name="connsiteY328" fmla="*/ 666274 h 1857375"/>
                <a:gd name="connsiteX329" fmla="*/ 308134 w 1247775"/>
                <a:gd name="connsiteY329" fmla="*/ 665321 h 1857375"/>
                <a:gd name="connsiteX330" fmla="*/ 304324 w 1247775"/>
                <a:gd name="connsiteY330" fmla="*/ 666274 h 1857375"/>
                <a:gd name="connsiteX331" fmla="*/ 304324 w 1247775"/>
                <a:gd name="connsiteY331" fmla="*/ 664369 h 1857375"/>
                <a:gd name="connsiteX332" fmla="*/ 290036 w 1247775"/>
                <a:gd name="connsiteY332" fmla="*/ 650081 h 1857375"/>
                <a:gd name="connsiteX333" fmla="*/ 275749 w 1247775"/>
                <a:gd name="connsiteY333" fmla="*/ 664369 h 1857375"/>
                <a:gd name="connsiteX334" fmla="*/ 290036 w 1247775"/>
                <a:gd name="connsiteY334" fmla="*/ 678656 h 1857375"/>
                <a:gd name="connsiteX335" fmla="*/ 289084 w 1247775"/>
                <a:gd name="connsiteY335" fmla="*/ 685324 h 1857375"/>
                <a:gd name="connsiteX336" fmla="*/ 309086 w 1247775"/>
                <a:gd name="connsiteY336" fmla="*/ 705326 h 1857375"/>
                <a:gd name="connsiteX337" fmla="*/ 329089 w 1247775"/>
                <a:gd name="connsiteY337" fmla="*/ 685324 h 1857375"/>
                <a:gd name="connsiteX338" fmla="*/ 328136 w 1247775"/>
                <a:gd name="connsiteY338" fmla="*/ 679609 h 1857375"/>
                <a:gd name="connsiteX339" fmla="*/ 337661 w 1247775"/>
                <a:gd name="connsiteY339" fmla="*/ 682466 h 1857375"/>
                <a:gd name="connsiteX340" fmla="*/ 342424 w 1247775"/>
                <a:gd name="connsiteY340" fmla="*/ 690086 h 1857375"/>
                <a:gd name="connsiteX341" fmla="*/ 345281 w 1247775"/>
                <a:gd name="connsiteY341" fmla="*/ 698659 h 1857375"/>
                <a:gd name="connsiteX342" fmla="*/ 344329 w 1247775"/>
                <a:gd name="connsiteY342" fmla="*/ 698659 h 1857375"/>
                <a:gd name="connsiteX343" fmla="*/ 329089 w 1247775"/>
                <a:gd name="connsiteY343" fmla="*/ 713899 h 1857375"/>
                <a:gd name="connsiteX344" fmla="*/ 329089 w 1247775"/>
                <a:gd name="connsiteY344" fmla="*/ 715804 h 1857375"/>
                <a:gd name="connsiteX345" fmla="*/ 327184 w 1247775"/>
                <a:gd name="connsiteY345" fmla="*/ 719614 h 1857375"/>
                <a:gd name="connsiteX346" fmla="*/ 316706 w 1247775"/>
                <a:gd name="connsiteY346" fmla="*/ 715804 h 1857375"/>
                <a:gd name="connsiteX347" fmla="*/ 300514 w 1247775"/>
                <a:gd name="connsiteY347" fmla="*/ 731996 h 1857375"/>
                <a:gd name="connsiteX348" fmla="*/ 316706 w 1247775"/>
                <a:gd name="connsiteY348" fmla="*/ 748189 h 1857375"/>
                <a:gd name="connsiteX349" fmla="*/ 328136 w 1247775"/>
                <a:gd name="connsiteY349" fmla="*/ 743426 h 1857375"/>
                <a:gd name="connsiteX350" fmla="*/ 333851 w 1247775"/>
                <a:gd name="connsiteY350" fmla="*/ 750094 h 1857375"/>
                <a:gd name="connsiteX351" fmla="*/ 333851 w 1247775"/>
                <a:gd name="connsiteY351" fmla="*/ 750094 h 1857375"/>
                <a:gd name="connsiteX352" fmla="*/ 324326 w 1247775"/>
                <a:gd name="connsiteY352" fmla="*/ 759619 h 1857375"/>
                <a:gd name="connsiteX353" fmla="*/ 333851 w 1247775"/>
                <a:gd name="connsiteY353" fmla="*/ 769144 h 1857375"/>
                <a:gd name="connsiteX354" fmla="*/ 341471 w 1247775"/>
                <a:gd name="connsiteY354" fmla="*/ 765334 h 1857375"/>
                <a:gd name="connsiteX355" fmla="*/ 339566 w 1247775"/>
                <a:gd name="connsiteY355" fmla="*/ 774859 h 1857375"/>
                <a:gd name="connsiteX356" fmla="*/ 342424 w 1247775"/>
                <a:gd name="connsiteY356" fmla="*/ 788194 h 1857375"/>
                <a:gd name="connsiteX357" fmla="*/ 332899 w 1247775"/>
                <a:gd name="connsiteY357" fmla="*/ 794861 h 1857375"/>
                <a:gd name="connsiteX358" fmla="*/ 332899 w 1247775"/>
                <a:gd name="connsiteY358" fmla="*/ 792956 h 1857375"/>
                <a:gd name="connsiteX359" fmla="*/ 313849 w 1247775"/>
                <a:gd name="connsiteY359" fmla="*/ 772954 h 1857375"/>
                <a:gd name="connsiteX360" fmla="*/ 309086 w 1247775"/>
                <a:gd name="connsiteY360" fmla="*/ 772001 h 1857375"/>
                <a:gd name="connsiteX361" fmla="*/ 299561 w 1247775"/>
                <a:gd name="connsiteY361" fmla="*/ 777716 h 1857375"/>
                <a:gd name="connsiteX362" fmla="*/ 292894 w 1247775"/>
                <a:gd name="connsiteY362" fmla="*/ 792956 h 1857375"/>
                <a:gd name="connsiteX363" fmla="*/ 312896 w 1247775"/>
                <a:gd name="connsiteY363" fmla="*/ 812959 h 1857375"/>
                <a:gd name="connsiteX364" fmla="*/ 328136 w 1247775"/>
                <a:gd name="connsiteY364" fmla="*/ 806291 h 1857375"/>
                <a:gd name="connsiteX365" fmla="*/ 328136 w 1247775"/>
                <a:gd name="connsiteY365" fmla="*/ 808196 h 1857375"/>
                <a:gd name="connsiteX366" fmla="*/ 331946 w 1247775"/>
                <a:gd name="connsiteY366" fmla="*/ 820579 h 1857375"/>
                <a:gd name="connsiteX367" fmla="*/ 314801 w 1247775"/>
                <a:gd name="connsiteY367" fmla="*/ 844391 h 1857375"/>
                <a:gd name="connsiteX368" fmla="*/ 340519 w 1247775"/>
                <a:gd name="connsiteY368" fmla="*/ 870109 h 1857375"/>
                <a:gd name="connsiteX369" fmla="*/ 351949 w 1247775"/>
                <a:gd name="connsiteY369" fmla="*/ 867251 h 1857375"/>
                <a:gd name="connsiteX370" fmla="*/ 353854 w 1247775"/>
                <a:gd name="connsiteY370" fmla="*/ 867251 h 1857375"/>
                <a:gd name="connsiteX371" fmla="*/ 352901 w 1247775"/>
                <a:gd name="connsiteY371" fmla="*/ 871061 h 1857375"/>
                <a:gd name="connsiteX372" fmla="*/ 367189 w 1247775"/>
                <a:gd name="connsiteY372" fmla="*/ 885349 h 1857375"/>
                <a:gd name="connsiteX373" fmla="*/ 368141 w 1247775"/>
                <a:gd name="connsiteY373" fmla="*/ 885349 h 1857375"/>
                <a:gd name="connsiteX374" fmla="*/ 371951 w 1247775"/>
                <a:gd name="connsiteY374" fmla="*/ 890111 h 1857375"/>
                <a:gd name="connsiteX375" fmla="*/ 372904 w 1247775"/>
                <a:gd name="connsiteY375" fmla="*/ 892016 h 1857375"/>
                <a:gd name="connsiteX376" fmla="*/ 367189 w 1247775"/>
                <a:gd name="connsiteY376" fmla="*/ 890111 h 1857375"/>
                <a:gd name="connsiteX377" fmla="*/ 358616 w 1247775"/>
                <a:gd name="connsiteY377" fmla="*/ 898684 h 1857375"/>
                <a:gd name="connsiteX378" fmla="*/ 367189 w 1247775"/>
                <a:gd name="connsiteY378" fmla="*/ 907256 h 1857375"/>
                <a:gd name="connsiteX379" fmla="*/ 375761 w 1247775"/>
                <a:gd name="connsiteY379" fmla="*/ 898684 h 1857375"/>
                <a:gd name="connsiteX380" fmla="*/ 373856 w 1247775"/>
                <a:gd name="connsiteY380" fmla="*/ 892969 h 1857375"/>
                <a:gd name="connsiteX381" fmla="*/ 386239 w 1247775"/>
                <a:gd name="connsiteY381" fmla="*/ 899636 h 1857375"/>
                <a:gd name="connsiteX382" fmla="*/ 386239 w 1247775"/>
                <a:gd name="connsiteY382" fmla="*/ 899636 h 1857375"/>
                <a:gd name="connsiteX383" fmla="*/ 417671 w 1247775"/>
                <a:gd name="connsiteY383" fmla="*/ 920591 h 1857375"/>
                <a:gd name="connsiteX384" fmla="*/ 417671 w 1247775"/>
                <a:gd name="connsiteY384" fmla="*/ 920591 h 1857375"/>
                <a:gd name="connsiteX385" fmla="*/ 425291 w 1247775"/>
                <a:gd name="connsiteY385" fmla="*/ 926306 h 1857375"/>
                <a:gd name="connsiteX386" fmla="*/ 431006 w 1247775"/>
                <a:gd name="connsiteY386" fmla="*/ 923449 h 1857375"/>
                <a:gd name="connsiteX387" fmla="*/ 435769 w 1247775"/>
                <a:gd name="connsiteY387" fmla="*/ 924401 h 1857375"/>
                <a:gd name="connsiteX388" fmla="*/ 447199 w 1247775"/>
                <a:gd name="connsiteY388" fmla="*/ 916781 h 1857375"/>
                <a:gd name="connsiteX389" fmla="*/ 450056 w 1247775"/>
                <a:gd name="connsiteY389" fmla="*/ 917734 h 1857375"/>
                <a:gd name="connsiteX390" fmla="*/ 449104 w 1247775"/>
                <a:gd name="connsiteY390" fmla="*/ 922496 h 1857375"/>
                <a:gd name="connsiteX391" fmla="*/ 454819 w 1247775"/>
                <a:gd name="connsiteY391" fmla="*/ 935831 h 1857375"/>
                <a:gd name="connsiteX392" fmla="*/ 454819 w 1247775"/>
                <a:gd name="connsiteY392" fmla="*/ 935831 h 1857375"/>
                <a:gd name="connsiteX393" fmla="*/ 449104 w 1247775"/>
                <a:gd name="connsiteY393" fmla="*/ 936784 h 1857375"/>
                <a:gd name="connsiteX394" fmla="*/ 438626 w 1247775"/>
                <a:gd name="connsiteY394" fmla="*/ 934879 h 1857375"/>
                <a:gd name="connsiteX395" fmla="*/ 415766 w 1247775"/>
                <a:gd name="connsiteY395" fmla="*/ 942499 h 1857375"/>
                <a:gd name="connsiteX396" fmla="*/ 415766 w 1247775"/>
                <a:gd name="connsiteY396" fmla="*/ 939641 h 1857375"/>
                <a:gd name="connsiteX397" fmla="*/ 401479 w 1247775"/>
                <a:gd name="connsiteY397" fmla="*/ 925354 h 1857375"/>
                <a:gd name="connsiteX398" fmla="*/ 387191 w 1247775"/>
                <a:gd name="connsiteY398" fmla="*/ 939641 h 1857375"/>
                <a:gd name="connsiteX399" fmla="*/ 401479 w 1247775"/>
                <a:gd name="connsiteY399" fmla="*/ 953929 h 1857375"/>
                <a:gd name="connsiteX400" fmla="*/ 405289 w 1247775"/>
                <a:gd name="connsiteY400" fmla="*/ 953929 h 1857375"/>
                <a:gd name="connsiteX401" fmla="*/ 399574 w 1247775"/>
                <a:gd name="connsiteY401" fmla="*/ 973931 h 1857375"/>
                <a:gd name="connsiteX402" fmla="*/ 392906 w 1247775"/>
                <a:gd name="connsiteY402" fmla="*/ 972979 h 1857375"/>
                <a:gd name="connsiteX403" fmla="*/ 359569 w 1247775"/>
                <a:gd name="connsiteY403" fmla="*/ 1006316 h 1857375"/>
                <a:gd name="connsiteX404" fmla="*/ 392906 w 1247775"/>
                <a:gd name="connsiteY404" fmla="*/ 1039654 h 1857375"/>
                <a:gd name="connsiteX405" fmla="*/ 404336 w 1247775"/>
                <a:gd name="connsiteY405" fmla="*/ 1037749 h 1857375"/>
                <a:gd name="connsiteX406" fmla="*/ 409099 w 1247775"/>
                <a:gd name="connsiteY406" fmla="*/ 1038701 h 1857375"/>
                <a:gd name="connsiteX407" fmla="*/ 418624 w 1247775"/>
                <a:gd name="connsiteY407" fmla="*/ 1029176 h 1857375"/>
                <a:gd name="connsiteX408" fmla="*/ 418624 w 1247775"/>
                <a:gd name="connsiteY408" fmla="*/ 1028224 h 1857375"/>
                <a:gd name="connsiteX409" fmla="*/ 421481 w 1247775"/>
                <a:gd name="connsiteY409" fmla="*/ 1024414 h 1857375"/>
                <a:gd name="connsiteX410" fmla="*/ 424339 w 1247775"/>
                <a:gd name="connsiteY410" fmla="*/ 1026319 h 1857375"/>
                <a:gd name="connsiteX411" fmla="*/ 432911 w 1247775"/>
                <a:gd name="connsiteY411" fmla="*/ 1035844 h 1857375"/>
                <a:gd name="connsiteX412" fmla="*/ 429101 w 1247775"/>
                <a:gd name="connsiteY412" fmla="*/ 1042511 h 1857375"/>
                <a:gd name="connsiteX413" fmla="*/ 436721 w 1247775"/>
                <a:gd name="connsiteY413" fmla="*/ 1050131 h 1857375"/>
                <a:gd name="connsiteX414" fmla="*/ 444341 w 1247775"/>
                <a:gd name="connsiteY414" fmla="*/ 1042511 h 1857375"/>
                <a:gd name="connsiteX415" fmla="*/ 442436 w 1247775"/>
                <a:gd name="connsiteY415" fmla="*/ 1037749 h 1857375"/>
                <a:gd name="connsiteX416" fmla="*/ 447199 w 1247775"/>
                <a:gd name="connsiteY416" fmla="*/ 1036796 h 1857375"/>
                <a:gd name="connsiteX417" fmla="*/ 452914 w 1247775"/>
                <a:gd name="connsiteY417" fmla="*/ 1042511 h 1857375"/>
                <a:gd name="connsiteX418" fmla="*/ 447199 w 1247775"/>
                <a:gd name="connsiteY418" fmla="*/ 1048226 h 1857375"/>
                <a:gd name="connsiteX419" fmla="*/ 447199 w 1247775"/>
                <a:gd name="connsiteY419" fmla="*/ 1048226 h 1857375"/>
                <a:gd name="connsiteX420" fmla="*/ 424339 w 1247775"/>
                <a:gd name="connsiteY420" fmla="*/ 1071086 h 1857375"/>
                <a:gd name="connsiteX421" fmla="*/ 425291 w 1247775"/>
                <a:gd name="connsiteY421" fmla="*/ 1076801 h 1857375"/>
                <a:gd name="connsiteX422" fmla="*/ 412909 w 1247775"/>
                <a:gd name="connsiteY422" fmla="*/ 1072991 h 1857375"/>
                <a:gd name="connsiteX423" fmla="*/ 389096 w 1247775"/>
                <a:gd name="connsiteY423" fmla="*/ 1096804 h 1857375"/>
                <a:gd name="connsiteX424" fmla="*/ 389096 w 1247775"/>
                <a:gd name="connsiteY424" fmla="*/ 1098709 h 1857375"/>
                <a:gd name="connsiteX425" fmla="*/ 389096 w 1247775"/>
                <a:gd name="connsiteY425" fmla="*/ 1098709 h 1857375"/>
                <a:gd name="connsiteX426" fmla="*/ 377666 w 1247775"/>
                <a:gd name="connsiteY426" fmla="*/ 1091089 h 1857375"/>
                <a:gd name="connsiteX427" fmla="*/ 371951 w 1247775"/>
                <a:gd name="connsiteY427" fmla="*/ 1092994 h 1857375"/>
                <a:gd name="connsiteX428" fmla="*/ 374809 w 1247775"/>
                <a:gd name="connsiteY428" fmla="*/ 1082516 h 1857375"/>
                <a:gd name="connsiteX429" fmla="*/ 371951 w 1247775"/>
                <a:gd name="connsiteY429" fmla="*/ 1072039 h 1857375"/>
                <a:gd name="connsiteX430" fmla="*/ 375761 w 1247775"/>
                <a:gd name="connsiteY430" fmla="*/ 1072991 h 1857375"/>
                <a:gd name="connsiteX431" fmla="*/ 388144 w 1247775"/>
                <a:gd name="connsiteY431" fmla="*/ 1060609 h 1857375"/>
                <a:gd name="connsiteX432" fmla="*/ 388144 w 1247775"/>
                <a:gd name="connsiteY432" fmla="*/ 1060609 h 1857375"/>
                <a:gd name="connsiteX433" fmla="*/ 390049 w 1247775"/>
                <a:gd name="connsiteY433" fmla="*/ 1054894 h 1857375"/>
                <a:gd name="connsiteX434" fmla="*/ 381476 w 1247775"/>
                <a:gd name="connsiteY434" fmla="*/ 1046321 h 1857375"/>
                <a:gd name="connsiteX435" fmla="*/ 375761 w 1247775"/>
                <a:gd name="connsiteY435" fmla="*/ 1048226 h 1857375"/>
                <a:gd name="connsiteX436" fmla="*/ 374809 w 1247775"/>
                <a:gd name="connsiteY436" fmla="*/ 1048226 h 1857375"/>
                <a:gd name="connsiteX437" fmla="*/ 362426 w 1247775"/>
                <a:gd name="connsiteY437" fmla="*/ 1060609 h 1857375"/>
                <a:gd name="connsiteX438" fmla="*/ 363379 w 1247775"/>
                <a:gd name="connsiteY438" fmla="*/ 1065371 h 1857375"/>
                <a:gd name="connsiteX439" fmla="*/ 353854 w 1247775"/>
                <a:gd name="connsiteY439" fmla="*/ 1062514 h 1857375"/>
                <a:gd name="connsiteX440" fmla="*/ 333851 w 1247775"/>
                <a:gd name="connsiteY440" fmla="*/ 1082516 h 1857375"/>
                <a:gd name="connsiteX441" fmla="*/ 338614 w 1247775"/>
                <a:gd name="connsiteY441" fmla="*/ 1094899 h 1857375"/>
                <a:gd name="connsiteX442" fmla="*/ 336709 w 1247775"/>
                <a:gd name="connsiteY442" fmla="*/ 1094899 h 1857375"/>
                <a:gd name="connsiteX443" fmla="*/ 327184 w 1247775"/>
                <a:gd name="connsiteY443" fmla="*/ 1104424 h 1857375"/>
                <a:gd name="connsiteX444" fmla="*/ 328136 w 1247775"/>
                <a:gd name="connsiteY444" fmla="*/ 1107281 h 1857375"/>
                <a:gd name="connsiteX445" fmla="*/ 324326 w 1247775"/>
                <a:gd name="connsiteY445" fmla="*/ 1108234 h 1857375"/>
                <a:gd name="connsiteX446" fmla="*/ 324326 w 1247775"/>
                <a:gd name="connsiteY446" fmla="*/ 1108234 h 1857375"/>
                <a:gd name="connsiteX447" fmla="*/ 323374 w 1247775"/>
                <a:gd name="connsiteY447" fmla="*/ 1108234 h 1857375"/>
                <a:gd name="connsiteX448" fmla="*/ 326231 w 1247775"/>
                <a:gd name="connsiteY448" fmla="*/ 1100614 h 1857375"/>
                <a:gd name="connsiteX449" fmla="*/ 311944 w 1247775"/>
                <a:gd name="connsiteY449" fmla="*/ 1086326 h 1857375"/>
                <a:gd name="connsiteX450" fmla="*/ 307181 w 1247775"/>
                <a:gd name="connsiteY450" fmla="*/ 1087279 h 1857375"/>
                <a:gd name="connsiteX451" fmla="*/ 310991 w 1247775"/>
                <a:gd name="connsiteY451" fmla="*/ 1080611 h 1857375"/>
                <a:gd name="connsiteX452" fmla="*/ 312896 w 1247775"/>
                <a:gd name="connsiteY452" fmla="*/ 1080611 h 1857375"/>
                <a:gd name="connsiteX453" fmla="*/ 343376 w 1247775"/>
                <a:gd name="connsiteY453" fmla="*/ 1050131 h 1857375"/>
                <a:gd name="connsiteX454" fmla="*/ 342424 w 1247775"/>
                <a:gd name="connsiteY454" fmla="*/ 1044416 h 1857375"/>
                <a:gd name="connsiteX455" fmla="*/ 350996 w 1247775"/>
                <a:gd name="connsiteY455" fmla="*/ 1032034 h 1857375"/>
                <a:gd name="connsiteX456" fmla="*/ 337661 w 1247775"/>
                <a:gd name="connsiteY456" fmla="*/ 1018699 h 1857375"/>
                <a:gd name="connsiteX457" fmla="*/ 327184 w 1247775"/>
                <a:gd name="connsiteY457" fmla="*/ 1023461 h 1857375"/>
                <a:gd name="connsiteX458" fmla="*/ 322421 w 1247775"/>
                <a:gd name="connsiteY458" fmla="*/ 1021556 h 1857375"/>
                <a:gd name="connsiteX459" fmla="*/ 322421 w 1247775"/>
                <a:gd name="connsiteY459" fmla="*/ 1020604 h 1857375"/>
                <a:gd name="connsiteX460" fmla="*/ 330041 w 1247775"/>
                <a:gd name="connsiteY460" fmla="*/ 1005364 h 1857375"/>
                <a:gd name="connsiteX461" fmla="*/ 312896 w 1247775"/>
                <a:gd name="connsiteY461" fmla="*/ 987266 h 1857375"/>
                <a:gd name="connsiteX462" fmla="*/ 317659 w 1247775"/>
                <a:gd name="connsiteY462" fmla="*/ 978694 h 1857375"/>
                <a:gd name="connsiteX463" fmla="*/ 328136 w 1247775"/>
                <a:gd name="connsiteY463" fmla="*/ 971074 h 1857375"/>
                <a:gd name="connsiteX464" fmla="*/ 345281 w 1247775"/>
                <a:gd name="connsiteY464" fmla="*/ 976789 h 1857375"/>
                <a:gd name="connsiteX465" fmla="*/ 374809 w 1247775"/>
                <a:gd name="connsiteY465" fmla="*/ 947261 h 1857375"/>
                <a:gd name="connsiteX466" fmla="*/ 350996 w 1247775"/>
                <a:gd name="connsiteY466" fmla="*/ 918686 h 1857375"/>
                <a:gd name="connsiteX467" fmla="*/ 350044 w 1247775"/>
                <a:gd name="connsiteY467" fmla="*/ 915829 h 1857375"/>
                <a:gd name="connsiteX468" fmla="*/ 357664 w 1247775"/>
                <a:gd name="connsiteY468" fmla="*/ 903446 h 1857375"/>
                <a:gd name="connsiteX469" fmla="*/ 344329 w 1247775"/>
                <a:gd name="connsiteY469" fmla="*/ 890111 h 1857375"/>
                <a:gd name="connsiteX470" fmla="*/ 330994 w 1247775"/>
                <a:gd name="connsiteY470" fmla="*/ 903446 h 1857375"/>
                <a:gd name="connsiteX471" fmla="*/ 331946 w 1247775"/>
                <a:gd name="connsiteY471" fmla="*/ 908209 h 1857375"/>
                <a:gd name="connsiteX472" fmla="*/ 323374 w 1247775"/>
                <a:gd name="connsiteY472" fmla="*/ 918686 h 1857375"/>
                <a:gd name="connsiteX473" fmla="*/ 304324 w 1247775"/>
                <a:gd name="connsiteY473" fmla="*/ 912971 h 1857375"/>
                <a:gd name="connsiteX474" fmla="*/ 281464 w 1247775"/>
                <a:gd name="connsiteY474" fmla="*/ 921544 h 1857375"/>
                <a:gd name="connsiteX475" fmla="*/ 281464 w 1247775"/>
                <a:gd name="connsiteY475" fmla="*/ 920591 h 1857375"/>
                <a:gd name="connsiteX476" fmla="*/ 256699 w 1247775"/>
                <a:gd name="connsiteY476" fmla="*/ 895826 h 1857375"/>
                <a:gd name="connsiteX477" fmla="*/ 251936 w 1247775"/>
                <a:gd name="connsiteY477" fmla="*/ 896779 h 1857375"/>
                <a:gd name="connsiteX478" fmla="*/ 234791 w 1247775"/>
                <a:gd name="connsiteY478" fmla="*/ 872966 h 1857375"/>
                <a:gd name="connsiteX479" fmla="*/ 234791 w 1247775"/>
                <a:gd name="connsiteY479" fmla="*/ 872966 h 1857375"/>
                <a:gd name="connsiteX480" fmla="*/ 250984 w 1247775"/>
                <a:gd name="connsiteY480" fmla="*/ 856774 h 1857375"/>
                <a:gd name="connsiteX481" fmla="*/ 234791 w 1247775"/>
                <a:gd name="connsiteY481" fmla="*/ 840581 h 1857375"/>
                <a:gd name="connsiteX482" fmla="*/ 218599 w 1247775"/>
                <a:gd name="connsiteY482" fmla="*/ 856774 h 1857375"/>
                <a:gd name="connsiteX483" fmla="*/ 227171 w 1247775"/>
                <a:gd name="connsiteY483" fmla="*/ 871061 h 1857375"/>
                <a:gd name="connsiteX484" fmla="*/ 223361 w 1247775"/>
                <a:gd name="connsiteY484" fmla="*/ 871061 h 1857375"/>
                <a:gd name="connsiteX485" fmla="*/ 216694 w 1247775"/>
                <a:gd name="connsiteY485" fmla="*/ 872014 h 1857375"/>
                <a:gd name="connsiteX486" fmla="*/ 213836 w 1247775"/>
                <a:gd name="connsiteY486" fmla="*/ 870109 h 1857375"/>
                <a:gd name="connsiteX487" fmla="*/ 200501 w 1247775"/>
                <a:gd name="connsiteY487" fmla="*/ 859631 h 1857375"/>
                <a:gd name="connsiteX488" fmla="*/ 196691 w 1247775"/>
                <a:gd name="connsiteY488" fmla="*/ 860584 h 1857375"/>
                <a:gd name="connsiteX489" fmla="*/ 196691 w 1247775"/>
                <a:gd name="connsiteY489" fmla="*/ 860584 h 1857375"/>
                <a:gd name="connsiteX490" fmla="*/ 194786 w 1247775"/>
                <a:gd name="connsiteY490" fmla="*/ 849154 h 1857375"/>
                <a:gd name="connsiteX491" fmla="*/ 198596 w 1247775"/>
                <a:gd name="connsiteY491" fmla="*/ 842486 h 1857375"/>
                <a:gd name="connsiteX492" fmla="*/ 203359 w 1247775"/>
                <a:gd name="connsiteY492" fmla="*/ 827246 h 1857375"/>
                <a:gd name="connsiteX493" fmla="*/ 200501 w 1247775"/>
                <a:gd name="connsiteY493" fmla="*/ 815816 h 1857375"/>
                <a:gd name="connsiteX494" fmla="*/ 205264 w 1247775"/>
                <a:gd name="connsiteY494" fmla="*/ 816769 h 1857375"/>
                <a:gd name="connsiteX495" fmla="*/ 226219 w 1247775"/>
                <a:gd name="connsiteY495" fmla="*/ 795814 h 1857375"/>
                <a:gd name="connsiteX496" fmla="*/ 205264 w 1247775"/>
                <a:gd name="connsiteY496" fmla="*/ 774859 h 1857375"/>
                <a:gd name="connsiteX497" fmla="*/ 184309 w 1247775"/>
                <a:gd name="connsiteY497" fmla="*/ 795814 h 1857375"/>
                <a:gd name="connsiteX498" fmla="*/ 186214 w 1247775"/>
                <a:gd name="connsiteY498" fmla="*/ 803434 h 1857375"/>
                <a:gd name="connsiteX499" fmla="*/ 177641 w 1247775"/>
                <a:gd name="connsiteY499" fmla="*/ 802481 h 1857375"/>
                <a:gd name="connsiteX500" fmla="*/ 157639 w 1247775"/>
                <a:gd name="connsiteY500" fmla="*/ 812006 h 1857375"/>
                <a:gd name="connsiteX501" fmla="*/ 140494 w 1247775"/>
                <a:gd name="connsiteY501" fmla="*/ 802481 h 1857375"/>
                <a:gd name="connsiteX502" fmla="*/ 130969 w 1247775"/>
                <a:gd name="connsiteY502" fmla="*/ 804386 h 1857375"/>
                <a:gd name="connsiteX503" fmla="*/ 120491 w 1247775"/>
                <a:gd name="connsiteY503" fmla="*/ 794861 h 1857375"/>
                <a:gd name="connsiteX504" fmla="*/ 110966 w 1247775"/>
                <a:gd name="connsiteY504" fmla="*/ 800576 h 1857375"/>
                <a:gd name="connsiteX505" fmla="*/ 98584 w 1247775"/>
                <a:gd name="connsiteY505" fmla="*/ 818674 h 1857375"/>
                <a:gd name="connsiteX506" fmla="*/ 118586 w 1247775"/>
                <a:gd name="connsiteY506" fmla="*/ 838676 h 1857375"/>
                <a:gd name="connsiteX507" fmla="*/ 126206 w 1247775"/>
                <a:gd name="connsiteY507" fmla="*/ 836771 h 1857375"/>
                <a:gd name="connsiteX508" fmla="*/ 140494 w 1247775"/>
                <a:gd name="connsiteY508" fmla="*/ 842486 h 1857375"/>
                <a:gd name="connsiteX509" fmla="*/ 148114 w 1247775"/>
                <a:gd name="connsiteY509" fmla="*/ 840581 h 1857375"/>
                <a:gd name="connsiteX510" fmla="*/ 141446 w 1247775"/>
                <a:gd name="connsiteY510" fmla="*/ 858679 h 1857375"/>
                <a:gd name="connsiteX511" fmla="*/ 161449 w 1247775"/>
                <a:gd name="connsiteY511" fmla="*/ 885349 h 1857375"/>
                <a:gd name="connsiteX512" fmla="*/ 153829 w 1247775"/>
                <a:gd name="connsiteY512" fmla="*/ 911066 h 1857375"/>
                <a:gd name="connsiteX513" fmla="*/ 165259 w 1247775"/>
                <a:gd name="connsiteY513" fmla="*/ 940594 h 1857375"/>
                <a:gd name="connsiteX514" fmla="*/ 154781 w 1247775"/>
                <a:gd name="connsiteY514" fmla="*/ 955834 h 1857375"/>
                <a:gd name="connsiteX515" fmla="*/ 170974 w 1247775"/>
                <a:gd name="connsiteY515" fmla="*/ 972026 h 1857375"/>
                <a:gd name="connsiteX516" fmla="*/ 187166 w 1247775"/>
                <a:gd name="connsiteY516" fmla="*/ 957739 h 1857375"/>
                <a:gd name="connsiteX517" fmla="*/ 188119 w 1247775"/>
                <a:gd name="connsiteY517" fmla="*/ 957739 h 1857375"/>
                <a:gd name="connsiteX518" fmla="*/ 192881 w 1247775"/>
                <a:gd name="connsiteY518" fmla="*/ 955834 h 1857375"/>
                <a:gd name="connsiteX519" fmla="*/ 199549 w 1247775"/>
                <a:gd name="connsiteY519" fmla="*/ 956786 h 1857375"/>
                <a:gd name="connsiteX520" fmla="*/ 211931 w 1247775"/>
                <a:gd name="connsiteY520" fmla="*/ 954881 h 1857375"/>
                <a:gd name="connsiteX521" fmla="*/ 211931 w 1247775"/>
                <a:gd name="connsiteY521" fmla="*/ 954881 h 1857375"/>
                <a:gd name="connsiteX522" fmla="*/ 228124 w 1247775"/>
                <a:gd name="connsiteY522" fmla="*/ 948214 h 1857375"/>
                <a:gd name="connsiteX523" fmla="*/ 237649 w 1247775"/>
                <a:gd name="connsiteY523" fmla="*/ 954881 h 1857375"/>
                <a:gd name="connsiteX524" fmla="*/ 241459 w 1247775"/>
                <a:gd name="connsiteY524" fmla="*/ 953929 h 1857375"/>
                <a:gd name="connsiteX525" fmla="*/ 254794 w 1247775"/>
                <a:gd name="connsiteY525" fmla="*/ 957739 h 1857375"/>
                <a:gd name="connsiteX526" fmla="*/ 267176 w 1247775"/>
                <a:gd name="connsiteY526" fmla="*/ 953929 h 1857375"/>
                <a:gd name="connsiteX527" fmla="*/ 269081 w 1247775"/>
                <a:gd name="connsiteY527" fmla="*/ 953929 h 1857375"/>
                <a:gd name="connsiteX528" fmla="*/ 272891 w 1247775"/>
                <a:gd name="connsiteY528" fmla="*/ 952976 h 1857375"/>
                <a:gd name="connsiteX529" fmla="*/ 281464 w 1247775"/>
                <a:gd name="connsiteY529" fmla="*/ 970121 h 1857375"/>
                <a:gd name="connsiteX530" fmla="*/ 277654 w 1247775"/>
                <a:gd name="connsiteY530" fmla="*/ 970121 h 1857375"/>
                <a:gd name="connsiteX531" fmla="*/ 275749 w 1247775"/>
                <a:gd name="connsiteY531" fmla="*/ 970121 h 1857375"/>
                <a:gd name="connsiteX532" fmla="*/ 265271 w 1247775"/>
                <a:gd name="connsiteY532" fmla="*/ 959644 h 1857375"/>
                <a:gd name="connsiteX533" fmla="*/ 254794 w 1247775"/>
                <a:gd name="connsiteY533" fmla="*/ 970121 h 1857375"/>
                <a:gd name="connsiteX534" fmla="*/ 260509 w 1247775"/>
                <a:gd name="connsiteY534" fmla="*/ 979646 h 1857375"/>
                <a:gd name="connsiteX535" fmla="*/ 257651 w 1247775"/>
                <a:gd name="connsiteY535" fmla="*/ 986314 h 1857375"/>
                <a:gd name="connsiteX536" fmla="*/ 247174 w 1247775"/>
                <a:gd name="connsiteY536" fmla="*/ 982504 h 1857375"/>
                <a:gd name="connsiteX537" fmla="*/ 230029 w 1247775"/>
                <a:gd name="connsiteY537" fmla="*/ 966311 h 1857375"/>
                <a:gd name="connsiteX538" fmla="*/ 212884 w 1247775"/>
                <a:gd name="connsiteY538" fmla="*/ 983456 h 1857375"/>
                <a:gd name="connsiteX539" fmla="*/ 215741 w 1247775"/>
                <a:gd name="connsiteY539" fmla="*/ 992029 h 1857375"/>
                <a:gd name="connsiteX540" fmla="*/ 206216 w 1247775"/>
                <a:gd name="connsiteY540" fmla="*/ 1014889 h 1857375"/>
                <a:gd name="connsiteX541" fmla="*/ 207169 w 1247775"/>
                <a:gd name="connsiteY541" fmla="*/ 1022509 h 1857375"/>
                <a:gd name="connsiteX542" fmla="*/ 200501 w 1247775"/>
                <a:gd name="connsiteY542" fmla="*/ 1021556 h 1857375"/>
                <a:gd name="connsiteX543" fmla="*/ 195739 w 1247775"/>
                <a:gd name="connsiteY543" fmla="*/ 1022509 h 1857375"/>
                <a:gd name="connsiteX544" fmla="*/ 182404 w 1247775"/>
                <a:gd name="connsiteY544" fmla="*/ 1015841 h 1857375"/>
                <a:gd name="connsiteX545" fmla="*/ 165259 w 1247775"/>
                <a:gd name="connsiteY545" fmla="*/ 1032986 h 1857375"/>
                <a:gd name="connsiteX546" fmla="*/ 170974 w 1247775"/>
                <a:gd name="connsiteY546" fmla="*/ 1045369 h 1857375"/>
                <a:gd name="connsiteX547" fmla="*/ 170021 w 1247775"/>
                <a:gd name="connsiteY547" fmla="*/ 1051084 h 1857375"/>
                <a:gd name="connsiteX548" fmla="*/ 170974 w 1247775"/>
                <a:gd name="connsiteY548" fmla="*/ 1057751 h 1857375"/>
                <a:gd name="connsiteX549" fmla="*/ 164306 w 1247775"/>
                <a:gd name="connsiteY549" fmla="*/ 1073944 h 1857375"/>
                <a:gd name="connsiteX550" fmla="*/ 166211 w 1247775"/>
                <a:gd name="connsiteY550" fmla="*/ 1081564 h 1857375"/>
                <a:gd name="connsiteX551" fmla="*/ 162401 w 1247775"/>
                <a:gd name="connsiteY551" fmla="*/ 1081564 h 1857375"/>
                <a:gd name="connsiteX552" fmla="*/ 162401 w 1247775"/>
                <a:gd name="connsiteY552" fmla="*/ 1080611 h 1857375"/>
                <a:gd name="connsiteX553" fmla="*/ 161449 w 1247775"/>
                <a:gd name="connsiteY553" fmla="*/ 1074896 h 1857375"/>
                <a:gd name="connsiteX554" fmla="*/ 162401 w 1247775"/>
                <a:gd name="connsiteY554" fmla="*/ 1070134 h 1857375"/>
                <a:gd name="connsiteX555" fmla="*/ 147161 w 1247775"/>
                <a:gd name="connsiteY555" fmla="*/ 1054894 h 1857375"/>
                <a:gd name="connsiteX556" fmla="*/ 137636 w 1247775"/>
                <a:gd name="connsiteY556" fmla="*/ 1057751 h 1857375"/>
                <a:gd name="connsiteX557" fmla="*/ 116681 w 1247775"/>
                <a:gd name="connsiteY557" fmla="*/ 1080611 h 1857375"/>
                <a:gd name="connsiteX558" fmla="*/ 135731 w 1247775"/>
                <a:gd name="connsiteY558" fmla="*/ 1103471 h 1857375"/>
                <a:gd name="connsiteX559" fmla="*/ 132874 w 1247775"/>
                <a:gd name="connsiteY559" fmla="*/ 1115854 h 1857375"/>
                <a:gd name="connsiteX560" fmla="*/ 157639 w 1247775"/>
                <a:gd name="connsiteY560" fmla="*/ 1149191 h 1857375"/>
                <a:gd name="connsiteX561" fmla="*/ 151924 w 1247775"/>
                <a:gd name="connsiteY561" fmla="*/ 1148239 h 1857375"/>
                <a:gd name="connsiteX562" fmla="*/ 123349 w 1247775"/>
                <a:gd name="connsiteY562" fmla="*/ 1166336 h 1857375"/>
                <a:gd name="connsiteX563" fmla="*/ 102394 w 1247775"/>
                <a:gd name="connsiteY563" fmla="*/ 1157764 h 1857375"/>
                <a:gd name="connsiteX564" fmla="*/ 73819 w 1247775"/>
                <a:gd name="connsiteY564" fmla="*/ 1186339 h 1857375"/>
                <a:gd name="connsiteX565" fmla="*/ 85249 w 1247775"/>
                <a:gd name="connsiteY565" fmla="*/ 1209199 h 1857375"/>
                <a:gd name="connsiteX566" fmla="*/ 85249 w 1247775"/>
                <a:gd name="connsiteY566" fmla="*/ 1210151 h 1857375"/>
                <a:gd name="connsiteX567" fmla="*/ 96679 w 1247775"/>
                <a:gd name="connsiteY567" fmla="*/ 1222534 h 1857375"/>
                <a:gd name="connsiteX568" fmla="*/ 84296 w 1247775"/>
                <a:gd name="connsiteY568" fmla="*/ 1237774 h 1857375"/>
                <a:gd name="connsiteX569" fmla="*/ 100489 w 1247775"/>
                <a:gd name="connsiteY569" fmla="*/ 1253966 h 1857375"/>
                <a:gd name="connsiteX570" fmla="*/ 115729 w 1247775"/>
                <a:gd name="connsiteY570" fmla="*/ 1241584 h 1857375"/>
                <a:gd name="connsiteX571" fmla="*/ 139541 w 1247775"/>
                <a:gd name="connsiteY571" fmla="*/ 1256824 h 1857375"/>
                <a:gd name="connsiteX572" fmla="*/ 140494 w 1247775"/>
                <a:gd name="connsiteY572" fmla="*/ 1256824 h 1857375"/>
                <a:gd name="connsiteX573" fmla="*/ 140494 w 1247775"/>
                <a:gd name="connsiteY573" fmla="*/ 1257776 h 1857375"/>
                <a:gd name="connsiteX574" fmla="*/ 130016 w 1247775"/>
                <a:gd name="connsiteY574" fmla="*/ 1272064 h 1857375"/>
                <a:gd name="connsiteX575" fmla="*/ 110966 w 1247775"/>
                <a:gd name="connsiteY575" fmla="*/ 1267301 h 1857375"/>
                <a:gd name="connsiteX576" fmla="*/ 85249 w 1247775"/>
                <a:gd name="connsiteY576" fmla="*/ 1276826 h 1857375"/>
                <a:gd name="connsiteX577" fmla="*/ 77629 w 1247775"/>
                <a:gd name="connsiteY577" fmla="*/ 1273969 h 1857375"/>
                <a:gd name="connsiteX578" fmla="*/ 64294 w 1247775"/>
                <a:gd name="connsiteY578" fmla="*/ 1287304 h 1857375"/>
                <a:gd name="connsiteX579" fmla="*/ 64294 w 1247775"/>
                <a:gd name="connsiteY579" fmla="*/ 1290161 h 1857375"/>
                <a:gd name="connsiteX580" fmla="*/ 64294 w 1247775"/>
                <a:gd name="connsiteY580" fmla="*/ 1291114 h 1857375"/>
                <a:gd name="connsiteX581" fmla="*/ 59531 w 1247775"/>
                <a:gd name="connsiteY581" fmla="*/ 1290161 h 1857375"/>
                <a:gd name="connsiteX582" fmla="*/ 40481 w 1247775"/>
                <a:gd name="connsiteY582" fmla="*/ 1309211 h 1857375"/>
                <a:gd name="connsiteX583" fmla="*/ 59531 w 1247775"/>
                <a:gd name="connsiteY583" fmla="*/ 1328261 h 1857375"/>
                <a:gd name="connsiteX584" fmla="*/ 73819 w 1247775"/>
                <a:gd name="connsiteY584" fmla="*/ 1322546 h 1857375"/>
                <a:gd name="connsiteX585" fmla="*/ 111919 w 1247775"/>
                <a:gd name="connsiteY585" fmla="*/ 1348264 h 1857375"/>
                <a:gd name="connsiteX586" fmla="*/ 139541 w 1247775"/>
                <a:gd name="connsiteY586" fmla="*/ 1337786 h 1857375"/>
                <a:gd name="connsiteX587" fmla="*/ 136684 w 1247775"/>
                <a:gd name="connsiteY587" fmla="*/ 1345406 h 1857375"/>
                <a:gd name="connsiteX588" fmla="*/ 136684 w 1247775"/>
                <a:gd name="connsiteY588" fmla="*/ 1345406 h 1857375"/>
                <a:gd name="connsiteX589" fmla="*/ 116681 w 1247775"/>
                <a:gd name="connsiteY589" fmla="*/ 1373981 h 1857375"/>
                <a:gd name="connsiteX590" fmla="*/ 123349 w 1247775"/>
                <a:gd name="connsiteY590" fmla="*/ 1393031 h 1857375"/>
                <a:gd name="connsiteX591" fmla="*/ 113824 w 1247775"/>
                <a:gd name="connsiteY591" fmla="*/ 1390174 h 1857375"/>
                <a:gd name="connsiteX592" fmla="*/ 99536 w 1247775"/>
                <a:gd name="connsiteY592" fmla="*/ 1398746 h 1857375"/>
                <a:gd name="connsiteX593" fmla="*/ 98584 w 1247775"/>
                <a:gd name="connsiteY593" fmla="*/ 1398746 h 1857375"/>
                <a:gd name="connsiteX594" fmla="*/ 90964 w 1247775"/>
                <a:gd name="connsiteY594" fmla="*/ 1400651 h 1857375"/>
                <a:gd name="connsiteX595" fmla="*/ 59531 w 1247775"/>
                <a:gd name="connsiteY595" fmla="*/ 1384459 h 1857375"/>
                <a:gd name="connsiteX596" fmla="*/ 33814 w 1247775"/>
                <a:gd name="connsiteY596" fmla="*/ 1393984 h 1857375"/>
                <a:gd name="connsiteX597" fmla="*/ 32861 w 1247775"/>
                <a:gd name="connsiteY597" fmla="*/ 1393984 h 1857375"/>
                <a:gd name="connsiteX598" fmla="*/ 27146 w 1247775"/>
                <a:gd name="connsiteY598" fmla="*/ 1399699 h 1857375"/>
                <a:gd name="connsiteX599" fmla="*/ 27146 w 1247775"/>
                <a:gd name="connsiteY599" fmla="*/ 1400651 h 1857375"/>
                <a:gd name="connsiteX600" fmla="*/ 19526 w 1247775"/>
                <a:gd name="connsiteY600" fmla="*/ 1420654 h 1857375"/>
                <a:gd name="connsiteX601" fmla="*/ 7144 w 1247775"/>
                <a:gd name="connsiteY601" fmla="*/ 1437799 h 1857375"/>
                <a:gd name="connsiteX602" fmla="*/ 26194 w 1247775"/>
                <a:gd name="connsiteY602" fmla="*/ 1456849 h 1857375"/>
                <a:gd name="connsiteX603" fmla="*/ 34766 w 1247775"/>
                <a:gd name="connsiteY603" fmla="*/ 1454944 h 1857375"/>
                <a:gd name="connsiteX604" fmla="*/ 59531 w 1247775"/>
                <a:gd name="connsiteY604" fmla="*/ 1463516 h 1857375"/>
                <a:gd name="connsiteX605" fmla="*/ 98584 w 1247775"/>
                <a:gd name="connsiteY605" fmla="*/ 1429226 h 1857375"/>
                <a:gd name="connsiteX606" fmla="*/ 98584 w 1247775"/>
                <a:gd name="connsiteY606" fmla="*/ 1429226 h 1857375"/>
                <a:gd name="connsiteX607" fmla="*/ 110966 w 1247775"/>
                <a:gd name="connsiteY607" fmla="*/ 1422559 h 1857375"/>
                <a:gd name="connsiteX608" fmla="*/ 112871 w 1247775"/>
                <a:gd name="connsiteY608" fmla="*/ 1422559 h 1857375"/>
                <a:gd name="connsiteX609" fmla="*/ 129064 w 1247775"/>
                <a:gd name="connsiteY609" fmla="*/ 1406366 h 1857375"/>
                <a:gd name="connsiteX610" fmla="*/ 126206 w 1247775"/>
                <a:gd name="connsiteY610" fmla="*/ 1397794 h 1857375"/>
                <a:gd name="connsiteX611" fmla="*/ 146209 w 1247775"/>
                <a:gd name="connsiteY611" fmla="*/ 1405414 h 1857375"/>
                <a:gd name="connsiteX612" fmla="*/ 173831 w 1247775"/>
                <a:gd name="connsiteY612" fmla="*/ 1388269 h 1857375"/>
                <a:gd name="connsiteX613" fmla="*/ 176689 w 1247775"/>
                <a:gd name="connsiteY613" fmla="*/ 1388269 h 1857375"/>
                <a:gd name="connsiteX614" fmla="*/ 177641 w 1247775"/>
                <a:gd name="connsiteY614" fmla="*/ 1388269 h 1857375"/>
                <a:gd name="connsiteX615" fmla="*/ 212884 w 1247775"/>
                <a:gd name="connsiteY615" fmla="*/ 1410176 h 1857375"/>
                <a:gd name="connsiteX616" fmla="*/ 246221 w 1247775"/>
                <a:gd name="connsiteY616" fmla="*/ 1391126 h 1857375"/>
                <a:gd name="connsiteX617" fmla="*/ 247174 w 1247775"/>
                <a:gd name="connsiteY617" fmla="*/ 1391126 h 1857375"/>
                <a:gd name="connsiteX618" fmla="*/ 253841 w 1247775"/>
                <a:gd name="connsiteY618" fmla="*/ 1383506 h 1857375"/>
                <a:gd name="connsiteX619" fmla="*/ 250984 w 1247775"/>
                <a:gd name="connsiteY619" fmla="*/ 1377791 h 1857375"/>
                <a:gd name="connsiteX620" fmla="*/ 251936 w 1247775"/>
                <a:gd name="connsiteY620" fmla="*/ 1370171 h 1857375"/>
                <a:gd name="connsiteX621" fmla="*/ 212884 w 1247775"/>
                <a:gd name="connsiteY621" fmla="*/ 1331119 h 1857375"/>
                <a:gd name="connsiteX622" fmla="*/ 206216 w 1247775"/>
                <a:gd name="connsiteY622" fmla="*/ 1332071 h 1857375"/>
                <a:gd name="connsiteX623" fmla="*/ 199549 w 1247775"/>
                <a:gd name="connsiteY623" fmla="*/ 1331119 h 1857375"/>
                <a:gd name="connsiteX624" fmla="*/ 188119 w 1247775"/>
                <a:gd name="connsiteY624" fmla="*/ 1320641 h 1857375"/>
                <a:gd name="connsiteX625" fmla="*/ 176689 w 1247775"/>
                <a:gd name="connsiteY625" fmla="*/ 1332071 h 1857375"/>
                <a:gd name="connsiteX626" fmla="*/ 176689 w 1247775"/>
                <a:gd name="connsiteY626" fmla="*/ 1333024 h 1857375"/>
                <a:gd name="connsiteX627" fmla="*/ 165259 w 1247775"/>
                <a:gd name="connsiteY627" fmla="*/ 1329214 h 1857375"/>
                <a:gd name="connsiteX628" fmla="*/ 150019 w 1247775"/>
                <a:gd name="connsiteY628" fmla="*/ 1334929 h 1857375"/>
                <a:gd name="connsiteX629" fmla="*/ 147161 w 1247775"/>
                <a:gd name="connsiteY629" fmla="*/ 1333976 h 1857375"/>
                <a:gd name="connsiteX630" fmla="*/ 139541 w 1247775"/>
                <a:gd name="connsiteY630" fmla="*/ 1336834 h 1857375"/>
                <a:gd name="connsiteX631" fmla="*/ 150971 w 1247775"/>
                <a:gd name="connsiteY631" fmla="*/ 1308259 h 1857375"/>
                <a:gd name="connsiteX632" fmla="*/ 150019 w 1247775"/>
                <a:gd name="connsiteY632" fmla="*/ 1303496 h 1857375"/>
                <a:gd name="connsiteX633" fmla="*/ 151924 w 1247775"/>
                <a:gd name="connsiteY633" fmla="*/ 1303496 h 1857375"/>
                <a:gd name="connsiteX634" fmla="*/ 176689 w 1247775"/>
                <a:gd name="connsiteY634" fmla="*/ 1278731 h 1857375"/>
                <a:gd name="connsiteX635" fmla="*/ 153829 w 1247775"/>
                <a:gd name="connsiteY635" fmla="*/ 1254919 h 1857375"/>
                <a:gd name="connsiteX636" fmla="*/ 152876 w 1247775"/>
                <a:gd name="connsiteY636" fmla="*/ 1253014 h 1857375"/>
                <a:gd name="connsiteX637" fmla="*/ 156686 w 1247775"/>
                <a:gd name="connsiteY637" fmla="*/ 1249204 h 1857375"/>
                <a:gd name="connsiteX638" fmla="*/ 170021 w 1247775"/>
                <a:gd name="connsiteY638" fmla="*/ 1233011 h 1857375"/>
                <a:gd name="connsiteX639" fmla="*/ 168116 w 1247775"/>
                <a:gd name="connsiteY639" fmla="*/ 1224439 h 1857375"/>
                <a:gd name="connsiteX640" fmla="*/ 176689 w 1247775"/>
                <a:gd name="connsiteY640" fmla="*/ 1213961 h 1857375"/>
                <a:gd name="connsiteX641" fmla="*/ 170021 w 1247775"/>
                <a:gd name="connsiteY641" fmla="*/ 1204436 h 1857375"/>
                <a:gd name="connsiteX642" fmla="*/ 180499 w 1247775"/>
                <a:gd name="connsiteY642" fmla="*/ 1181576 h 1857375"/>
                <a:gd name="connsiteX643" fmla="*/ 158591 w 1247775"/>
                <a:gd name="connsiteY643" fmla="*/ 1152049 h 1857375"/>
                <a:gd name="connsiteX644" fmla="*/ 165259 w 1247775"/>
                <a:gd name="connsiteY644" fmla="*/ 1153001 h 1857375"/>
                <a:gd name="connsiteX645" fmla="*/ 169069 w 1247775"/>
                <a:gd name="connsiteY645" fmla="*/ 1153001 h 1857375"/>
                <a:gd name="connsiteX646" fmla="*/ 169069 w 1247775"/>
                <a:gd name="connsiteY646" fmla="*/ 1153001 h 1857375"/>
                <a:gd name="connsiteX647" fmla="*/ 177641 w 1247775"/>
                <a:gd name="connsiteY647" fmla="*/ 1161574 h 1857375"/>
                <a:gd name="connsiteX648" fmla="*/ 178594 w 1247775"/>
                <a:gd name="connsiteY648" fmla="*/ 1161574 h 1857375"/>
                <a:gd name="connsiteX649" fmla="*/ 178594 w 1247775"/>
                <a:gd name="connsiteY649" fmla="*/ 1162526 h 1857375"/>
                <a:gd name="connsiteX650" fmla="*/ 188119 w 1247775"/>
                <a:gd name="connsiteY650" fmla="*/ 1180624 h 1857375"/>
                <a:gd name="connsiteX651" fmla="*/ 185261 w 1247775"/>
                <a:gd name="connsiteY651" fmla="*/ 1193006 h 1857375"/>
                <a:gd name="connsiteX652" fmla="*/ 210026 w 1247775"/>
                <a:gd name="connsiteY652" fmla="*/ 1221581 h 1857375"/>
                <a:gd name="connsiteX653" fmla="*/ 205264 w 1247775"/>
                <a:gd name="connsiteY653" fmla="*/ 1229201 h 1857375"/>
                <a:gd name="connsiteX654" fmla="*/ 213836 w 1247775"/>
                <a:gd name="connsiteY654" fmla="*/ 1237774 h 1857375"/>
                <a:gd name="connsiteX655" fmla="*/ 222409 w 1247775"/>
                <a:gd name="connsiteY655" fmla="*/ 1229201 h 1857375"/>
                <a:gd name="connsiteX656" fmla="*/ 217646 w 1247775"/>
                <a:gd name="connsiteY656" fmla="*/ 1221581 h 1857375"/>
                <a:gd name="connsiteX657" fmla="*/ 219551 w 1247775"/>
                <a:gd name="connsiteY657" fmla="*/ 1221581 h 1857375"/>
                <a:gd name="connsiteX658" fmla="*/ 226219 w 1247775"/>
                <a:gd name="connsiteY658" fmla="*/ 1223486 h 1857375"/>
                <a:gd name="connsiteX659" fmla="*/ 239554 w 1247775"/>
                <a:gd name="connsiteY659" fmla="*/ 1210151 h 1857375"/>
                <a:gd name="connsiteX660" fmla="*/ 239554 w 1247775"/>
                <a:gd name="connsiteY660" fmla="*/ 1209199 h 1857375"/>
                <a:gd name="connsiteX661" fmla="*/ 244316 w 1247775"/>
                <a:gd name="connsiteY661" fmla="*/ 1196816 h 1857375"/>
                <a:gd name="connsiteX662" fmla="*/ 246221 w 1247775"/>
                <a:gd name="connsiteY662" fmla="*/ 1196816 h 1857375"/>
                <a:gd name="connsiteX663" fmla="*/ 254794 w 1247775"/>
                <a:gd name="connsiteY663" fmla="*/ 1188244 h 1857375"/>
                <a:gd name="connsiteX664" fmla="*/ 250984 w 1247775"/>
                <a:gd name="connsiteY664" fmla="*/ 1181576 h 1857375"/>
                <a:gd name="connsiteX665" fmla="*/ 259556 w 1247775"/>
                <a:gd name="connsiteY665" fmla="*/ 1172051 h 1857375"/>
                <a:gd name="connsiteX666" fmla="*/ 252889 w 1247775"/>
                <a:gd name="connsiteY666" fmla="*/ 1162526 h 1857375"/>
                <a:gd name="connsiteX667" fmla="*/ 255746 w 1247775"/>
                <a:gd name="connsiteY667" fmla="*/ 1153001 h 1857375"/>
                <a:gd name="connsiteX668" fmla="*/ 239554 w 1247775"/>
                <a:gd name="connsiteY668" fmla="*/ 1136809 h 1857375"/>
                <a:gd name="connsiteX669" fmla="*/ 223361 w 1247775"/>
                <a:gd name="connsiteY669" fmla="*/ 1153001 h 1857375"/>
                <a:gd name="connsiteX670" fmla="*/ 239554 w 1247775"/>
                <a:gd name="connsiteY670" fmla="*/ 1169194 h 1857375"/>
                <a:gd name="connsiteX671" fmla="*/ 240506 w 1247775"/>
                <a:gd name="connsiteY671" fmla="*/ 1169194 h 1857375"/>
                <a:gd name="connsiteX672" fmla="*/ 239554 w 1247775"/>
                <a:gd name="connsiteY672" fmla="*/ 1172051 h 1857375"/>
                <a:gd name="connsiteX673" fmla="*/ 244316 w 1247775"/>
                <a:gd name="connsiteY673" fmla="*/ 1180624 h 1857375"/>
                <a:gd name="connsiteX674" fmla="*/ 241459 w 1247775"/>
                <a:gd name="connsiteY674" fmla="*/ 1181576 h 1857375"/>
                <a:gd name="connsiteX675" fmla="*/ 223361 w 1247775"/>
                <a:gd name="connsiteY675" fmla="*/ 1165384 h 1857375"/>
                <a:gd name="connsiteX676" fmla="*/ 223361 w 1247775"/>
                <a:gd name="connsiteY676" fmla="*/ 1162526 h 1857375"/>
                <a:gd name="connsiteX677" fmla="*/ 201454 w 1247775"/>
                <a:gd name="connsiteY677" fmla="*/ 1140619 h 1857375"/>
                <a:gd name="connsiteX678" fmla="*/ 190976 w 1247775"/>
                <a:gd name="connsiteY678" fmla="*/ 1143476 h 1857375"/>
                <a:gd name="connsiteX679" fmla="*/ 201454 w 1247775"/>
                <a:gd name="connsiteY679" fmla="*/ 1118711 h 1857375"/>
                <a:gd name="connsiteX680" fmla="*/ 200501 w 1247775"/>
                <a:gd name="connsiteY680" fmla="*/ 1111091 h 1857375"/>
                <a:gd name="connsiteX681" fmla="*/ 205264 w 1247775"/>
                <a:gd name="connsiteY681" fmla="*/ 1105376 h 1857375"/>
                <a:gd name="connsiteX682" fmla="*/ 199549 w 1247775"/>
                <a:gd name="connsiteY682" fmla="*/ 1099661 h 1857375"/>
                <a:gd name="connsiteX683" fmla="*/ 196691 w 1247775"/>
                <a:gd name="connsiteY683" fmla="*/ 1100614 h 1857375"/>
                <a:gd name="connsiteX684" fmla="*/ 193834 w 1247775"/>
                <a:gd name="connsiteY684" fmla="*/ 1096804 h 1857375"/>
                <a:gd name="connsiteX685" fmla="*/ 207169 w 1247775"/>
                <a:gd name="connsiteY685" fmla="*/ 1081564 h 1857375"/>
                <a:gd name="connsiteX686" fmla="*/ 228124 w 1247775"/>
                <a:gd name="connsiteY686" fmla="*/ 1052989 h 1857375"/>
                <a:gd name="connsiteX687" fmla="*/ 227171 w 1247775"/>
                <a:gd name="connsiteY687" fmla="*/ 1048226 h 1857375"/>
                <a:gd name="connsiteX688" fmla="*/ 236696 w 1247775"/>
                <a:gd name="connsiteY688" fmla="*/ 1050131 h 1857375"/>
                <a:gd name="connsiteX689" fmla="*/ 257651 w 1247775"/>
                <a:gd name="connsiteY689" fmla="*/ 1042511 h 1857375"/>
                <a:gd name="connsiteX690" fmla="*/ 263366 w 1247775"/>
                <a:gd name="connsiteY690" fmla="*/ 1043464 h 1857375"/>
                <a:gd name="connsiteX691" fmla="*/ 282416 w 1247775"/>
                <a:gd name="connsiteY691" fmla="*/ 1024414 h 1857375"/>
                <a:gd name="connsiteX692" fmla="*/ 279559 w 1247775"/>
                <a:gd name="connsiteY692" fmla="*/ 1013936 h 1857375"/>
                <a:gd name="connsiteX693" fmla="*/ 295751 w 1247775"/>
                <a:gd name="connsiteY693" fmla="*/ 1000601 h 1857375"/>
                <a:gd name="connsiteX694" fmla="*/ 294799 w 1247775"/>
                <a:gd name="connsiteY694" fmla="*/ 1006316 h 1857375"/>
                <a:gd name="connsiteX695" fmla="*/ 294799 w 1247775"/>
                <a:gd name="connsiteY695" fmla="*/ 1009174 h 1857375"/>
                <a:gd name="connsiteX696" fmla="*/ 293846 w 1247775"/>
                <a:gd name="connsiteY696" fmla="*/ 1015841 h 1857375"/>
                <a:gd name="connsiteX697" fmla="*/ 297656 w 1247775"/>
                <a:gd name="connsiteY697" fmla="*/ 1026319 h 1857375"/>
                <a:gd name="connsiteX698" fmla="*/ 284321 w 1247775"/>
                <a:gd name="connsiteY698" fmla="*/ 1051084 h 1857375"/>
                <a:gd name="connsiteX699" fmla="*/ 284321 w 1247775"/>
                <a:gd name="connsiteY699" fmla="*/ 1052989 h 1857375"/>
                <a:gd name="connsiteX700" fmla="*/ 280511 w 1247775"/>
                <a:gd name="connsiteY700" fmla="*/ 1052036 h 1857375"/>
                <a:gd name="connsiteX701" fmla="*/ 268129 w 1247775"/>
                <a:gd name="connsiteY701" fmla="*/ 1064419 h 1857375"/>
                <a:gd name="connsiteX702" fmla="*/ 277654 w 1247775"/>
                <a:gd name="connsiteY702" fmla="*/ 1075849 h 1857375"/>
                <a:gd name="connsiteX703" fmla="*/ 277654 w 1247775"/>
                <a:gd name="connsiteY703" fmla="*/ 1076801 h 1857375"/>
                <a:gd name="connsiteX704" fmla="*/ 295751 w 1247775"/>
                <a:gd name="connsiteY704" fmla="*/ 1094899 h 1857375"/>
                <a:gd name="connsiteX705" fmla="*/ 303371 w 1247775"/>
                <a:gd name="connsiteY705" fmla="*/ 1092994 h 1857375"/>
                <a:gd name="connsiteX706" fmla="*/ 300514 w 1247775"/>
                <a:gd name="connsiteY706" fmla="*/ 1100614 h 1857375"/>
                <a:gd name="connsiteX707" fmla="*/ 304324 w 1247775"/>
                <a:gd name="connsiteY707" fmla="*/ 1110139 h 1857375"/>
                <a:gd name="connsiteX708" fmla="*/ 303371 w 1247775"/>
                <a:gd name="connsiteY708" fmla="*/ 1110139 h 1857375"/>
                <a:gd name="connsiteX709" fmla="*/ 270986 w 1247775"/>
                <a:gd name="connsiteY709" fmla="*/ 1142524 h 1857375"/>
                <a:gd name="connsiteX710" fmla="*/ 285274 w 1247775"/>
                <a:gd name="connsiteY710" fmla="*/ 1169194 h 1857375"/>
                <a:gd name="connsiteX711" fmla="*/ 288131 w 1247775"/>
                <a:gd name="connsiteY711" fmla="*/ 1174909 h 1857375"/>
                <a:gd name="connsiteX712" fmla="*/ 280511 w 1247775"/>
                <a:gd name="connsiteY712" fmla="*/ 1193959 h 1857375"/>
                <a:gd name="connsiteX713" fmla="*/ 266224 w 1247775"/>
                <a:gd name="connsiteY713" fmla="*/ 1210151 h 1857375"/>
                <a:gd name="connsiteX714" fmla="*/ 269081 w 1247775"/>
                <a:gd name="connsiteY714" fmla="*/ 1218724 h 1857375"/>
                <a:gd name="connsiteX715" fmla="*/ 258604 w 1247775"/>
                <a:gd name="connsiteY715" fmla="*/ 1216819 h 1857375"/>
                <a:gd name="connsiteX716" fmla="*/ 227171 w 1247775"/>
                <a:gd name="connsiteY716" fmla="*/ 1248251 h 1857375"/>
                <a:gd name="connsiteX717" fmla="*/ 258604 w 1247775"/>
                <a:gd name="connsiteY717" fmla="*/ 1279684 h 1857375"/>
                <a:gd name="connsiteX718" fmla="*/ 285274 w 1247775"/>
                <a:gd name="connsiteY718" fmla="*/ 1264444 h 1857375"/>
                <a:gd name="connsiteX719" fmla="*/ 293846 w 1247775"/>
                <a:gd name="connsiteY719" fmla="*/ 1266349 h 1857375"/>
                <a:gd name="connsiteX720" fmla="*/ 316706 w 1247775"/>
                <a:gd name="connsiteY720" fmla="*/ 1253966 h 1857375"/>
                <a:gd name="connsiteX721" fmla="*/ 321469 w 1247775"/>
                <a:gd name="connsiteY721" fmla="*/ 1249204 h 1857375"/>
                <a:gd name="connsiteX722" fmla="*/ 326231 w 1247775"/>
                <a:gd name="connsiteY722" fmla="*/ 1263491 h 1857375"/>
                <a:gd name="connsiteX723" fmla="*/ 326231 w 1247775"/>
                <a:gd name="connsiteY723" fmla="*/ 1264444 h 1857375"/>
                <a:gd name="connsiteX724" fmla="*/ 328136 w 1247775"/>
                <a:gd name="connsiteY724" fmla="*/ 1275874 h 1857375"/>
                <a:gd name="connsiteX725" fmla="*/ 322421 w 1247775"/>
                <a:gd name="connsiteY725" fmla="*/ 1285399 h 1857375"/>
                <a:gd name="connsiteX726" fmla="*/ 310991 w 1247775"/>
                <a:gd name="connsiteY726" fmla="*/ 1279684 h 1857375"/>
                <a:gd name="connsiteX727" fmla="*/ 304324 w 1247775"/>
                <a:gd name="connsiteY727" fmla="*/ 1273016 h 1857375"/>
                <a:gd name="connsiteX728" fmla="*/ 297656 w 1247775"/>
                <a:gd name="connsiteY728" fmla="*/ 1279684 h 1857375"/>
                <a:gd name="connsiteX729" fmla="*/ 299561 w 1247775"/>
                <a:gd name="connsiteY729" fmla="*/ 1284446 h 1857375"/>
                <a:gd name="connsiteX730" fmla="*/ 294799 w 1247775"/>
                <a:gd name="connsiteY730" fmla="*/ 1296829 h 1857375"/>
                <a:gd name="connsiteX731" fmla="*/ 298609 w 1247775"/>
                <a:gd name="connsiteY731" fmla="*/ 1307306 h 1857375"/>
                <a:gd name="connsiteX732" fmla="*/ 298609 w 1247775"/>
                <a:gd name="connsiteY732" fmla="*/ 1307306 h 1857375"/>
                <a:gd name="connsiteX733" fmla="*/ 308134 w 1247775"/>
                <a:gd name="connsiteY733" fmla="*/ 1316831 h 1857375"/>
                <a:gd name="connsiteX734" fmla="*/ 314801 w 1247775"/>
                <a:gd name="connsiteY734" fmla="*/ 1313974 h 1857375"/>
                <a:gd name="connsiteX735" fmla="*/ 328136 w 1247775"/>
                <a:gd name="connsiteY735" fmla="*/ 1302544 h 1857375"/>
                <a:gd name="connsiteX736" fmla="*/ 343376 w 1247775"/>
                <a:gd name="connsiteY736" fmla="*/ 1310164 h 1857375"/>
                <a:gd name="connsiteX737" fmla="*/ 353854 w 1247775"/>
                <a:gd name="connsiteY737" fmla="*/ 1306354 h 1857375"/>
                <a:gd name="connsiteX738" fmla="*/ 353854 w 1247775"/>
                <a:gd name="connsiteY738" fmla="*/ 1307306 h 1857375"/>
                <a:gd name="connsiteX739" fmla="*/ 369094 w 1247775"/>
                <a:gd name="connsiteY739" fmla="*/ 1322546 h 1857375"/>
                <a:gd name="connsiteX740" fmla="*/ 376714 w 1247775"/>
                <a:gd name="connsiteY740" fmla="*/ 1320641 h 1857375"/>
                <a:gd name="connsiteX741" fmla="*/ 384334 w 1247775"/>
                <a:gd name="connsiteY741" fmla="*/ 1323499 h 1857375"/>
                <a:gd name="connsiteX742" fmla="*/ 396716 w 1247775"/>
                <a:gd name="connsiteY742" fmla="*/ 1311116 h 1857375"/>
                <a:gd name="connsiteX743" fmla="*/ 396716 w 1247775"/>
                <a:gd name="connsiteY743" fmla="*/ 1309211 h 1857375"/>
                <a:gd name="connsiteX744" fmla="*/ 406241 w 1247775"/>
                <a:gd name="connsiteY744" fmla="*/ 1293971 h 1857375"/>
                <a:gd name="connsiteX745" fmla="*/ 397669 w 1247775"/>
                <a:gd name="connsiteY745" fmla="*/ 1278731 h 1857375"/>
                <a:gd name="connsiteX746" fmla="*/ 397669 w 1247775"/>
                <a:gd name="connsiteY746" fmla="*/ 1278731 h 1857375"/>
                <a:gd name="connsiteX747" fmla="*/ 404336 w 1247775"/>
                <a:gd name="connsiteY747" fmla="*/ 1280636 h 1857375"/>
                <a:gd name="connsiteX748" fmla="*/ 408146 w 1247775"/>
                <a:gd name="connsiteY748" fmla="*/ 1279684 h 1857375"/>
                <a:gd name="connsiteX749" fmla="*/ 421481 w 1247775"/>
                <a:gd name="connsiteY749" fmla="*/ 1288256 h 1857375"/>
                <a:gd name="connsiteX750" fmla="*/ 437674 w 1247775"/>
                <a:gd name="connsiteY750" fmla="*/ 1296829 h 1857375"/>
                <a:gd name="connsiteX751" fmla="*/ 456724 w 1247775"/>
                <a:gd name="connsiteY751" fmla="*/ 1277779 h 1857375"/>
                <a:gd name="connsiteX752" fmla="*/ 456724 w 1247775"/>
                <a:gd name="connsiteY752" fmla="*/ 1276826 h 1857375"/>
                <a:gd name="connsiteX753" fmla="*/ 471011 w 1247775"/>
                <a:gd name="connsiteY753" fmla="*/ 1284446 h 1857375"/>
                <a:gd name="connsiteX754" fmla="*/ 485299 w 1247775"/>
                <a:gd name="connsiteY754" fmla="*/ 1291114 h 1857375"/>
                <a:gd name="connsiteX755" fmla="*/ 499586 w 1247775"/>
                <a:gd name="connsiteY755" fmla="*/ 1283494 h 1857375"/>
                <a:gd name="connsiteX756" fmla="*/ 500539 w 1247775"/>
                <a:gd name="connsiteY756" fmla="*/ 1284446 h 1857375"/>
                <a:gd name="connsiteX757" fmla="*/ 498634 w 1247775"/>
                <a:gd name="connsiteY757" fmla="*/ 1286351 h 1857375"/>
                <a:gd name="connsiteX758" fmla="*/ 491014 w 1247775"/>
                <a:gd name="connsiteY758" fmla="*/ 1297781 h 1857375"/>
                <a:gd name="connsiteX759" fmla="*/ 483394 w 1247775"/>
                <a:gd name="connsiteY759" fmla="*/ 1313974 h 1857375"/>
                <a:gd name="connsiteX760" fmla="*/ 477679 w 1247775"/>
                <a:gd name="connsiteY760" fmla="*/ 1317784 h 1857375"/>
                <a:gd name="connsiteX761" fmla="*/ 471011 w 1247775"/>
                <a:gd name="connsiteY761" fmla="*/ 1315879 h 1857375"/>
                <a:gd name="connsiteX762" fmla="*/ 457676 w 1247775"/>
                <a:gd name="connsiteY762" fmla="*/ 1329214 h 1857375"/>
                <a:gd name="connsiteX763" fmla="*/ 471011 w 1247775"/>
                <a:gd name="connsiteY763" fmla="*/ 1342549 h 1857375"/>
                <a:gd name="connsiteX764" fmla="*/ 475774 w 1247775"/>
                <a:gd name="connsiteY764" fmla="*/ 1341596 h 1857375"/>
                <a:gd name="connsiteX765" fmla="*/ 475774 w 1247775"/>
                <a:gd name="connsiteY765" fmla="*/ 1341596 h 1857375"/>
                <a:gd name="connsiteX766" fmla="*/ 451961 w 1247775"/>
                <a:gd name="connsiteY766" fmla="*/ 1361599 h 1857375"/>
                <a:gd name="connsiteX767" fmla="*/ 444341 w 1247775"/>
                <a:gd name="connsiteY767" fmla="*/ 1356836 h 1857375"/>
                <a:gd name="connsiteX768" fmla="*/ 446246 w 1247775"/>
                <a:gd name="connsiteY768" fmla="*/ 1349216 h 1857375"/>
                <a:gd name="connsiteX769" fmla="*/ 430054 w 1247775"/>
                <a:gd name="connsiteY769" fmla="*/ 1333024 h 1857375"/>
                <a:gd name="connsiteX770" fmla="*/ 417671 w 1247775"/>
                <a:gd name="connsiteY770" fmla="*/ 1337786 h 1857375"/>
                <a:gd name="connsiteX771" fmla="*/ 408146 w 1247775"/>
                <a:gd name="connsiteY771" fmla="*/ 1333024 h 1857375"/>
                <a:gd name="connsiteX772" fmla="*/ 395764 w 1247775"/>
                <a:gd name="connsiteY772" fmla="*/ 1345406 h 1857375"/>
                <a:gd name="connsiteX773" fmla="*/ 401479 w 1247775"/>
                <a:gd name="connsiteY773" fmla="*/ 1355884 h 1857375"/>
                <a:gd name="connsiteX774" fmla="*/ 386239 w 1247775"/>
                <a:gd name="connsiteY774" fmla="*/ 1375886 h 1857375"/>
                <a:gd name="connsiteX775" fmla="*/ 386239 w 1247775"/>
                <a:gd name="connsiteY775" fmla="*/ 1379696 h 1857375"/>
                <a:gd name="connsiteX776" fmla="*/ 384334 w 1247775"/>
                <a:gd name="connsiteY776" fmla="*/ 1387316 h 1857375"/>
                <a:gd name="connsiteX777" fmla="*/ 379571 w 1247775"/>
                <a:gd name="connsiteY777" fmla="*/ 1394936 h 1857375"/>
                <a:gd name="connsiteX778" fmla="*/ 378619 w 1247775"/>
                <a:gd name="connsiteY778" fmla="*/ 1394936 h 1857375"/>
                <a:gd name="connsiteX779" fmla="*/ 378619 w 1247775"/>
                <a:gd name="connsiteY779" fmla="*/ 1394936 h 1857375"/>
                <a:gd name="connsiteX780" fmla="*/ 379571 w 1247775"/>
                <a:gd name="connsiteY780" fmla="*/ 1389221 h 1857375"/>
                <a:gd name="connsiteX781" fmla="*/ 379571 w 1247775"/>
                <a:gd name="connsiteY781" fmla="*/ 1386364 h 1857375"/>
                <a:gd name="connsiteX782" fmla="*/ 386239 w 1247775"/>
                <a:gd name="connsiteY782" fmla="*/ 1373981 h 1857375"/>
                <a:gd name="connsiteX783" fmla="*/ 371951 w 1247775"/>
                <a:gd name="connsiteY783" fmla="*/ 1359694 h 1857375"/>
                <a:gd name="connsiteX784" fmla="*/ 360521 w 1247775"/>
                <a:gd name="connsiteY784" fmla="*/ 1365409 h 1857375"/>
                <a:gd name="connsiteX785" fmla="*/ 354806 w 1247775"/>
                <a:gd name="connsiteY785" fmla="*/ 1364456 h 1857375"/>
                <a:gd name="connsiteX786" fmla="*/ 339566 w 1247775"/>
                <a:gd name="connsiteY786" fmla="*/ 1370171 h 1857375"/>
                <a:gd name="connsiteX787" fmla="*/ 330041 w 1247775"/>
                <a:gd name="connsiteY787" fmla="*/ 1365409 h 1857375"/>
                <a:gd name="connsiteX788" fmla="*/ 318611 w 1247775"/>
                <a:gd name="connsiteY788" fmla="*/ 1373981 h 1857375"/>
                <a:gd name="connsiteX789" fmla="*/ 313849 w 1247775"/>
                <a:gd name="connsiteY789" fmla="*/ 1377791 h 1857375"/>
                <a:gd name="connsiteX790" fmla="*/ 308134 w 1247775"/>
                <a:gd name="connsiteY790" fmla="*/ 1376839 h 1857375"/>
                <a:gd name="connsiteX791" fmla="*/ 295751 w 1247775"/>
                <a:gd name="connsiteY791" fmla="*/ 1389221 h 1857375"/>
                <a:gd name="connsiteX792" fmla="*/ 308134 w 1247775"/>
                <a:gd name="connsiteY792" fmla="*/ 1401604 h 1857375"/>
                <a:gd name="connsiteX793" fmla="*/ 320516 w 1247775"/>
                <a:gd name="connsiteY793" fmla="*/ 1390174 h 1857375"/>
                <a:gd name="connsiteX794" fmla="*/ 320516 w 1247775"/>
                <a:gd name="connsiteY794" fmla="*/ 1390174 h 1857375"/>
                <a:gd name="connsiteX795" fmla="*/ 325279 w 1247775"/>
                <a:gd name="connsiteY795" fmla="*/ 1388269 h 1857375"/>
                <a:gd name="connsiteX796" fmla="*/ 329089 w 1247775"/>
                <a:gd name="connsiteY796" fmla="*/ 1389221 h 1857375"/>
                <a:gd name="connsiteX797" fmla="*/ 329089 w 1247775"/>
                <a:gd name="connsiteY797" fmla="*/ 1390174 h 1857375"/>
                <a:gd name="connsiteX798" fmla="*/ 347186 w 1247775"/>
                <a:gd name="connsiteY798" fmla="*/ 1413986 h 1857375"/>
                <a:gd name="connsiteX799" fmla="*/ 346234 w 1247775"/>
                <a:gd name="connsiteY799" fmla="*/ 1417796 h 1857375"/>
                <a:gd name="connsiteX800" fmla="*/ 347186 w 1247775"/>
                <a:gd name="connsiteY800" fmla="*/ 1420654 h 1857375"/>
                <a:gd name="connsiteX801" fmla="*/ 343376 w 1247775"/>
                <a:gd name="connsiteY801" fmla="*/ 1433036 h 1857375"/>
                <a:gd name="connsiteX802" fmla="*/ 347186 w 1247775"/>
                <a:gd name="connsiteY802" fmla="*/ 1446371 h 1857375"/>
                <a:gd name="connsiteX803" fmla="*/ 334804 w 1247775"/>
                <a:gd name="connsiteY803" fmla="*/ 1461611 h 1857375"/>
                <a:gd name="connsiteX804" fmla="*/ 350044 w 1247775"/>
                <a:gd name="connsiteY804" fmla="*/ 1476851 h 1857375"/>
                <a:gd name="connsiteX805" fmla="*/ 359569 w 1247775"/>
                <a:gd name="connsiteY805" fmla="*/ 1473994 h 1857375"/>
                <a:gd name="connsiteX806" fmla="*/ 377666 w 1247775"/>
                <a:gd name="connsiteY806" fmla="*/ 1486376 h 1857375"/>
                <a:gd name="connsiteX807" fmla="*/ 388144 w 1247775"/>
                <a:gd name="connsiteY807" fmla="*/ 1492091 h 1857375"/>
                <a:gd name="connsiteX808" fmla="*/ 400526 w 1247775"/>
                <a:gd name="connsiteY808" fmla="*/ 1479709 h 1857375"/>
                <a:gd name="connsiteX809" fmla="*/ 400526 w 1247775"/>
                <a:gd name="connsiteY809" fmla="*/ 1478756 h 1857375"/>
                <a:gd name="connsiteX810" fmla="*/ 408146 w 1247775"/>
                <a:gd name="connsiteY810" fmla="*/ 1460659 h 1857375"/>
                <a:gd name="connsiteX811" fmla="*/ 396716 w 1247775"/>
                <a:gd name="connsiteY811" fmla="*/ 1438751 h 1857375"/>
                <a:gd name="connsiteX812" fmla="*/ 397669 w 1247775"/>
                <a:gd name="connsiteY812" fmla="*/ 1433989 h 1857375"/>
                <a:gd name="connsiteX813" fmla="*/ 395764 w 1247775"/>
                <a:gd name="connsiteY813" fmla="*/ 1425416 h 1857375"/>
                <a:gd name="connsiteX814" fmla="*/ 396716 w 1247775"/>
                <a:gd name="connsiteY814" fmla="*/ 1420654 h 1857375"/>
                <a:gd name="connsiteX815" fmla="*/ 396716 w 1247775"/>
                <a:gd name="connsiteY815" fmla="*/ 1420654 h 1857375"/>
                <a:gd name="connsiteX816" fmla="*/ 399574 w 1247775"/>
                <a:gd name="connsiteY816" fmla="*/ 1423511 h 1857375"/>
                <a:gd name="connsiteX817" fmla="*/ 395764 w 1247775"/>
                <a:gd name="connsiteY817" fmla="*/ 1431131 h 1857375"/>
                <a:gd name="connsiteX818" fmla="*/ 406241 w 1247775"/>
                <a:gd name="connsiteY818" fmla="*/ 1441609 h 1857375"/>
                <a:gd name="connsiteX819" fmla="*/ 416719 w 1247775"/>
                <a:gd name="connsiteY819" fmla="*/ 1432084 h 1857375"/>
                <a:gd name="connsiteX820" fmla="*/ 422434 w 1247775"/>
                <a:gd name="connsiteY820" fmla="*/ 1433036 h 1857375"/>
                <a:gd name="connsiteX821" fmla="*/ 420529 w 1247775"/>
                <a:gd name="connsiteY821" fmla="*/ 1440656 h 1857375"/>
                <a:gd name="connsiteX822" fmla="*/ 427196 w 1247775"/>
                <a:gd name="connsiteY822" fmla="*/ 1454944 h 1857375"/>
                <a:gd name="connsiteX823" fmla="*/ 417671 w 1247775"/>
                <a:gd name="connsiteY823" fmla="*/ 1471136 h 1857375"/>
                <a:gd name="connsiteX824" fmla="*/ 419576 w 1247775"/>
                <a:gd name="connsiteY824" fmla="*/ 1478756 h 1857375"/>
                <a:gd name="connsiteX825" fmla="*/ 408146 w 1247775"/>
                <a:gd name="connsiteY825" fmla="*/ 1490186 h 1857375"/>
                <a:gd name="connsiteX826" fmla="*/ 411956 w 1247775"/>
                <a:gd name="connsiteY826" fmla="*/ 1498759 h 1857375"/>
                <a:gd name="connsiteX827" fmla="*/ 411004 w 1247775"/>
                <a:gd name="connsiteY827" fmla="*/ 1502569 h 1857375"/>
                <a:gd name="connsiteX828" fmla="*/ 404336 w 1247775"/>
                <a:gd name="connsiteY828" fmla="*/ 1500664 h 1857375"/>
                <a:gd name="connsiteX829" fmla="*/ 393859 w 1247775"/>
                <a:gd name="connsiteY829" fmla="*/ 1511141 h 1857375"/>
                <a:gd name="connsiteX830" fmla="*/ 399574 w 1247775"/>
                <a:gd name="connsiteY830" fmla="*/ 1519714 h 1857375"/>
                <a:gd name="connsiteX831" fmla="*/ 387191 w 1247775"/>
                <a:gd name="connsiteY831" fmla="*/ 1535906 h 1857375"/>
                <a:gd name="connsiteX832" fmla="*/ 389096 w 1247775"/>
                <a:gd name="connsiteY832" fmla="*/ 1544479 h 1857375"/>
                <a:gd name="connsiteX833" fmla="*/ 384334 w 1247775"/>
                <a:gd name="connsiteY833" fmla="*/ 1545431 h 1857375"/>
                <a:gd name="connsiteX834" fmla="*/ 367189 w 1247775"/>
                <a:gd name="connsiteY834" fmla="*/ 1530191 h 1857375"/>
                <a:gd name="connsiteX835" fmla="*/ 350044 w 1247775"/>
                <a:gd name="connsiteY835" fmla="*/ 1547336 h 1857375"/>
                <a:gd name="connsiteX836" fmla="*/ 361474 w 1247775"/>
                <a:gd name="connsiteY836" fmla="*/ 1563529 h 1857375"/>
                <a:gd name="connsiteX837" fmla="*/ 359569 w 1247775"/>
                <a:gd name="connsiteY837" fmla="*/ 1568291 h 1857375"/>
                <a:gd name="connsiteX838" fmla="*/ 352901 w 1247775"/>
                <a:gd name="connsiteY838" fmla="*/ 1565434 h 1857375"/>
                <a:gd name="connsiteX839" fmla="*/ 344329 w 1247775"/>
                <a:gd name="connsiteY839" fmla="*/ 1574006 h 1857375"/>
                <a:gd name="connsiteX840" fmla="*/ 346234 w 1247775"/>
                <a:gd name="connsiteY840" fmla="*/ 1578769 h 1857375"/>
                <a:gd name="connsiteX841" fmla="*/ 338614 w 1247775"/>
                <a:gd name="connsiteY841" fmla="*/ 1594961 h 1857375"/>
                <a:gd name="connsiteX842" fmla="*/ 357664 w 1247775"/>
                <a:gd name="connsiteY842" fmla="*/ 1615916 h 1857375"/>
                <a:gd name="connsiteX843" fmla="*/ 361474 w 1247775"/>
                <a:gd name="connsiteY843" fmla="*/ 1620679 h 1857375"/>
                <a:gd name="connsiteX844" fmla="*/ 375761 w 1247775"/>
                <a:gd name="connsiteY844" fmla="*/ 1637824 h 1857375"/>
                <a:gd name="connsiteX845" fmla="*/ 376714 w 1247775"/>
                <a:gd name="connsiteY845" fmla="*/ 1640681 h 1857375"/>
                <a:gd name="connsiteX846" fmla="*/ 355759 w 1247775"/>
                <a:gd name="connsiteY846" fmla="*/ 1662589 h 1857375"/>
                <a:gd name="connsiteX847" fmla="*/ 347186 w 1247775"/>
                <a:gd name="connsiteY847" fmla="*/ 1657826 h 1857375"/>
                <a:gd name="connsiteX848" fmla="*/ 358616 w 1247775"/>
                <a:gd name="connsiteY848" fmla="*/ 1637824 h 1857375"/>
                <a:gd name="connsiteX849" fmla="*/ 341471 w 1247775"/>
                <a:gd name="connsiteY849" fmla="*/ 1614964 h 1857375"/>
                <a:gd name="connsiteX850" fmla="*/ 324326 w 1247775"/>
                <a:gd name="connsiteY850" fmla="*/ 1589246 h 1857375"/>
                <a:gd name="connsiteX851" fmla="*/ 321469 w 1247775"/>
                <a:gd name="connsiteY851" fmla="*/ 1579721 h 1857375"/>
                <a:gd name="connsiteX852" fmla="*/ 322421 w 1247775"/>
                <a:gd name="connsiteY852" fmla="*/ 1575911 h 1857375"/>
                <a:gd name="connsiteX853" fmla="*/ 309086 w 1247775"/>
                <a:gd name="connsiteY853" fmla="*/ 1562576 h 1857375"/>
                <a:gd name="connsiteX854" fmla="*/ 306229 w 1247775"/>
                <a:gd name="connsiteY854" fmla="*/ 1562576 h 1857375"/>
                <a:gd name="connsiteX855" fmla="*/ 306229 w 1247775"/>
                <a:gd name="connsiteY855" fmla="*/ 1558766 h 1857375"/>
                <a:gd name="connsiteX856" fmla="*/ 305276 w 1247775"/>
                <a:gd name="connsiteY856" fmla="*/ 1552099 h 1857375"/>
                <a:gd name="connsiteX857" fmla="*/ 308134 w 1247775"/>
                <a:gd name="connsiteY857" fmla="*/ 1550194 h 1857375"/>
                <a:gd name="connsiteX858" fmla="*/ 316706 w 1247775"/>
                <a:gd name="connsiteY858" fmla="*/ 1554956 h 1857375"/>
                <a:gd name="connsiteX859" fmla="*/ 317659 w 1247775"/>
                <a:gd name="connsiteY859" fmla="*/ 1554956 h 1857375"/>
                <a:gd name="connsiteX860" fmla="*/ 316706 w 1247775"/>
                <a:gd name="connsiteY860" fmla="*/ 1558766 h 1857375"/>
                <a:gd name="connsiteX861" fmla="*/ 327184 w 1247775"/>
                <a:gd name="connsiteY861" fmla="*/ 1569244 h 1857375"/>
                <a:gd name="connsiteX862" fmla="*/ 337661 w 1247775"/>
                <a:gd name="connsiteY862" fmla="*/ 1558766 h 1857375"/>
                <a:gd name="connsiteX863" fmla="*/ 327184 w 1247775"/>
                <a:gd name="connsiteY863" fmla="*/ 1548289 h 1857375"/>
                <a:gd name="connsiteX864" fmla="*/ 326231 w 1247775"/>
                <a:gd name="connsiteY864" fmla="*/ 1548289 h 1857375"/>
                <a:gd name="connsiteX865" fmla="*/ 327184 w 1247775"/>
                <a:gd name="connsiteY865" fmla="*/ 1544479 h 1857375"/>
                <a:gd name="connsiteX866" fmla="*/ 316706 w 1247775"/>
                <a:gd name="connsiteY866" fmla="*/ 1534001 h 1857375"/>
                <a:gd name="connsiteX867" fmla="*/ 313849 w 1247775"/>
                <a:gd name="connsiteY867" fmla="*/ 1534954 h 1857375"/>
                <a:gd name="connsiteX868" fmla="*/ 312896 w 1247775"/>
                <a:gd name="connsiteY868" fmla="*/ 1533049 h 1857375"/>
                <a:gd name="connsiteX869" fmla="*/ 335756 w 1247775"/>
                <a:gd name="connsiteY869" fmla="*/ 1505426 h 1857375"/>
                <a:gd name="connsiteX870" fmla="*/ 331946 w 1247775"/>
                <a:gd name="connsiteY870" fmla="*/ 1492091 h 1857375"/>
                <a:gd name="connsiteX871" fmla="*/ 332899 w 1247775"/>
                <a:gd name="connsiteY871" fmla="*/ 1488281 h 1857375"/>
                <a:gd name="connsiteX872" fmla="*/ 324326 w 1247775"/>
                <a:gd name="connsiteY872" fmla="*/ 1479709 h 1857375"/>
                <a:gd name="connsiteX873" fmla="*/ 320516 w 1247775"/>
                <a:gd name="connsiteY873" fmla="*/ 1480661 h 1857375"/>
                <a:gd name="connsiteX874" fmla="*/ 308134 w 1247775"/>
                <a:gd name="connsiteY874" fmla="*/ 1477804 h 1857375"/>
                <a:gd name="connsiteX875" fmla="*/ 283369 w 1247775"/>
                <a:gd name="connsiteY875" fmla="*/ 1492091 h 1857375"/>
                <a:gd name="connsiteX876" fmla="*/ 279559 w 1247775"/>
                <a:gd name="connsiteY876" fmla="*/ 1491139 h 1857375"/>
                <a:gd name="connsiteX877" fmla="*/ 265271 w 1247775"/>
                <a:gd name="connsiteY877" fmla="*/ 1500664 h 1857375"/>
                <a:gd name="connsiteX878" fmla="*/ 258604 w 1247775"/>
                <a:gd name="connsiteY878" fmla="*/ 1508284 h 1857375"/>
                <a:gd name="connsiteX879" fmla="*/ 250031 w 1247775"/>
                <a:gd name="connsiteY879" fmla="*/ 1506379 h 1857375"/>
                <a:gd name="connsiteX880" fmla="*/ 231934 w 1247775"/>
                <a:gd name="connsiteY880" fmla="*/ 1524476 h 1857375"/>
                <a:gd name="connsiteX881" fmla="*/ 243364 w 1247775"/>
                <a:gd name="connsiteY881" fmla="*/ 1541621 h 1857375"/>
                <a:gd name="connsiteX882" fmla="*/ 242411 w 1247775"/>
                <a:gd name="connsiteY882" fmla="*/ 1543526 h 1857375"/>
                <a:gd name="connsiteX883" fmla="*/ 239554 w 1247775"/>
                <a:gd name="connsiteY883" fmla="*/ 1543526 h 1857375"/>
                <a:gd name="connsiteX884" fmla="*/ 225266 w 1247775"/>
                <a:gd name="connsiteY884" fmla="*/ 1548289 h 1857375"/>
                <a:gd name="connsiteX885" fmla="*/ 210026 w 1247775"/>
                <a:gd name="connsiteY885" fmla="*/ 1544479 h 1857375"/>
                <a:gd name="connsiteX886" fmla="*/ 189071 w 1247775"/>
                <a:gd name="connsiteY886" fmla="*/ 1553051 h 1857375"/>
                <a:gd name="connsiteX887" fmla="*/ 170974 w 1247775"/>
                <a:gd name="connsiteY887" fmla="*/ 1543526 h 1857375"/>
                <a:gd name="connsiteX888" fmla="*/ 162401 w 1247775"/>
                <a:gd name="connsiteY888" fmla="*/ 1545431 h 1857375"/>
                <a:gd name="connsiteX889" fmla="*/ 152876 w 1247775"/>
                <a:gd name="connsiteY889" fmla="*/ 1537811 h 1857375"/>
                <a:gd name="connsiteX890" fmla="*/ 143351 w 1247775"/>
                <a:gd name="connsiteY890" fmla="*/ 1547336 h 1857375"/>
                <a:gd name="connsiteX891" fmla="*/ 150971 w 1247775"/>
                <a:gd name="connsiteY891" fmla="*/ 1556861 h 1857375"/>
                <a:gd name="connsiteX892" fmla="*/ 149066 w 1247775"/>
                <a:gd name="connsiteY892" fmla="*/ 1566386 h 1857375"/>
                <a:gd name="connsiteX893" fmla="*/ 153829 w 1247775"/>
                <a:gd name="connsiteY893" fmla="*/ 1580674 h 1857375"/>
                <a:gd name="connsiteX894" fmla="*/ 143351 w 1247775"/>
                <a:gd name="connsiteY894" fmla="*/ 1593056 h 1857375"/>
                <a:gd name="connsiteX895" fmla="*/ 155734 w 1247775"/>
                <a:gd name="connsiteY895" fmla="*/ 1605439 h 1857375"/>
                <a:gd name="connsiteX896" fmla="*/ 168116 w 1247775"/>
                <a:gd name="connsiteY896" fmla="*/ 1593056 h 1857375"/>
                <a:gd name="connsiteX897" fmla="*/ 167164 w 1247775"/>
                <a:gd name="connsiteY897" fmla="*/ 1589246 h 1857375"/>
                <a:gd name="connsiteX898" fmla="*/ 170974 w 1247775"/>
                <a:gd name="connsiteY898" fmla="*/ 1589246 h 1857375"/>
                <a:gd name="connsiteX899" fmla="*/ 182404 w 1247775"/>
                <a:gd name="connsiteY899" fmla="*/ 1586389 h 1857375"/>
                <a:gd name="connsiteX900" fmla="*/ 184309 w 1247775"/>
                <a:gd name="connsiteY900" fmla="*/ 1589246 h 1857375"/>
                <a:gd name="connsiteX901" fmla="*/ 183356 w 1247775"/>
                <a:gd name="connsiteY901" fmla="*/ 1597819 h 1857375"/>
                <a:gd name="connsiteX902" fmla="*/ 195739 w 1247775"/>
                <a:gd name="connsiteY902" fmla="*/ 1620679 h 1857375"/>
                <a:gd name="connsiteX903" fmla="*/ 195739 w 1247775"/>
                <a:gd name="connsiteY903" fmla="*/ 1620679 h 1857375"/>
                <a:gd name="connsiteX904" fmla="*/ 201454 w 1247775"/>
                <a:gd name="connsiteY904" fmla="*/ 1626394 h 1857375"/>
                <a:gd name="connsiteX905" fmla="*/ 206216 w 1247775"/>
                <a:gd name="connsiteY905" fmla="*/ 1624489 h 1857375"/>
                <a:gd name="connsiteX906" fmla="*/ 210026 w 1247775"/>
                <a:gd name="connsiteY906" fmla="*/ 1624489 h 1857375"/>
                <a:gd name="connsiteX907" fmla="*/ 236696 w 1247775"/>
                <a:gd name="connsiteY907" fmla="*/ 1600676 h 1857375"/>
                <a:gd name="connsiteX908" fmla="*/ 249079 w 1247775"/>
                <a:gd name="connsiteY908" fmla="*/ 1604486 h 1857375"/>
                <a:gd name="connsiteX909" fmla="*/ 247174 w 1247775"/>
                <a:gd name="connsiteY909" fmla="*/ 1614011 h 1857375"/>
                <a:gd name="connsiteX910" fmla="*/ 248126 w 1247775"/>
                <a:gd name="connsiteY910" fmla="*/ 1619726 h 1857375"/>
                <a:gd name="connsiteX911" fmla="*/ 247174 w 1247775"/>
                <a:gd name="connsiteY911" fmla="*/ 1619726 h 1857375"/>
                <a:gd name="connsiteX912" fmla="*/ 233839 w 1247775"/>
                <a:gd name="connsiteY912" fmla="*/ 1633061 h 1857375"/>
                <a:gd name="connsiteX913" fmla="*/ 246221 w 1247775"/>
                <a:gd name="connsiteY913" fmla="*/ 1646396 h 1857375"/>
                <a:gd name="connsiteX914" fmla="*/ 258604 w 1247775"/>
                <a:gd name="connsiteY914" fmla="*/ 1657826 h 1857375"/>
                <a:gd name="connsiteX915" fmla="*/ 270986 w 1247775"/>
                <a:gd name="connsiteY915" fmla="*/ 1645444 h 1857375"/>
                <a:gd name="connsiteX916" fmla="*/ 268129 w 1247775"/>
                <a:gd name="connsiteY916" fmla="*/ 1637824 h 1857375"/>
                <a:gd name="connsiteX917" fmla="*/ 270034 w 1247775"/>
                <a:gd name="connsiteY917" fmla="*/ 1637824 h 1857375"/>
                <a:gd name="connsiteX918" fmla="*/ 281464 w 1247775"/>
                <a:gd name="connsiteY918" fmla="*/ 1634966 h 1857375"/>
                <a:gd name="connsiteX919" fmla="*/ 291941 w 1247775"/>
                <a:gd name="connsiteY919" fmla="*/ 1644491 h 1857375"/>
                <a:gd name="connsiteX920" fmla="*/ 290036 w 1247775"/>
                <a:gd name="connsiteY920" fmla="*/ 1651159 h 1857375"/>
                <a:gd name="connsiteX921" fmla="*/ 303371 w 1247775"/>
                <a:gd name="connsiteY921" fmla="*/ 1664494 h 1857375"/>
                <a:gd name="connsiteX922" fmla="*/ 312896 w 1247775"/>
                <a:gd name="connsiteY922" fmla="*/ 1660684 h 1857375"/>
                <a:gd name="connsiteX923" fmla="*/ 311944 w 1247775"/>
                <a:gd name="connsiteY923" fmla="*/ 1664494 h 1857375"/>
                <a:gd name="connsiteX924" fmla="*/ 324326 w 1247775"/>
                <a:gd name="connsiteY924" fmla="*/ 1676876 h 1857375"/>
                <a:gd name="connsiteX925" fmla="*/ 330041 w 1247775"/>
                <a:gd name="connsiteY925" fmla="*/ 1675924 h 1857375"/>
                <a:gd name="connsiteX926" fmla="*/ 342424 w 1247775"/>
                <a:gd name="connsiteY926" fmla="*/ 1683544 h 1857375"/>
                <a:gd name="connsiteX927" fmla="*/ 351949 w 1247775"/>
                <a:gd name="connsiteY927" fmla="*/ 1679734 h 1857375"/>
                <a:gd name="connsiteX928" fmla="*/ 360521 w 1247775"/>
                <a:gd name="connsiteY928" fmla="*/ 1694974 h 1857375"/>
                <a:gd name="connsiteX929" fmla="*/ 358616 w 1247775"/>
                <a:gd name="connsiteY929" fmla="*/ 1694974 h 1857375"/>
                <a:gd name="connsiteX930" fmla="*/ 348139 w 1247775"/>
                <a:gd name="connsiteY930" fmla="*/ 1705451 h 1857375"/>
                <a:gd name="connsiteX931" fmla="*/ 354806 w 1247775"/>
                <a:gd name="connsiteY931" fmla="*/ 1714976 h 1857375"/>
                <a:gd name="connsiteX932" fmla="*/ 345281 w 1247775"/>
                <a:gd name="connsiteY932" fmla="*/ 1729264 h 1857375"/>
                <a:gd name="connsiteX933" fmla="*/ 360521 w 1247775"/>
                <a:gd name="connsiteY933" fmla="*/ 1744504 h 1857375"/>
                <a:gd name="connsiteX934" fmla="*/ 375761 w 1247775"/>
                <a:gd name="connsiteY934" fmla="*/ 1729264 h 1857375"/>
                <a:gd name="connsiteX935" fmla="*/ 363379 w 1247775"/>
                <a:gd name="connsiteY935" fmla="*/ 1714024 h 1857375"/>
                <a:gd name="connsiteX936" fmla="*/ 368141 w 1247775"/>
                <a:gd name="connsiteY936" fmla="*/ 1705451 h 1857375"/>
                <a:gd name="connsiteX937" fmla="*/ 367189 w 1247775"/>
                <a:gd name="connsiteY937" fmla="*/ 1701641 h 1857375"/>
                <a:gd name="connsiteX938" fmla="*/ 374809 w 1247775"/>
                <a:gd name="connsiteY938" fmla="*/ 1704499 h 1857375"/>
                <a:gd name="connsiteX939" fmla="*/ 381476 w 1247775"/>
                <a:gd name="connsiteY939" fmla="*/ 1707356 h 1857375"/>
                <a:gd name="connsiteX940" fmla="*/ 385286 w 1247775"/>
                <a:gd name="connsiteY940" fmla="*/ 1706404 h 1857375"/>
                <a:gd name="connsiteX941" fmla="*/ 386239 w 1247775"/>
                <a:gd name="connsiteY941" fmla="*/ 1706404 h 1857375"/>
                <a:gd name="connsiteX942" fmla="*/ 416719 w 1247775"/>
                <a:gd name="connsiteY942" fmla="*/ 1688306 h 1857375"/>
                <a:gd name="connsiteX943" fmla="*/ 421481 w 1247775"/>
                <a:gd name="connsiteY943" fmla="*/ 1681639 h 1857375"/>
                <a:gd name="connsiteX944" fmla="*/ 420529 w 1247775"/>
                <a:gd name="connsiteY944" fmla="*/ 1678781 h 1857375"/>
                <a:gd name="connsiteX945" fmla="*/ 420529 w 1247775"/>
                <a:gd name="connsiteY945" fmla="*/ 1675924 h 1857375"/>
                <a:gd name="connsiteX946" fmla="*/ 433864 w 1247775"/>
                <a:gd name="connsiteY946" fmla="*/ 1679734 h 1857375"/>
                <a:gd name="connsiteX947" fmla="*/ 436721 w 1247775"/>
                <a:gd name="connsiteY947" fmla="*/ 1686401 h 1857375"/>
                <a:gd name="connsiteX948" fmla="*/ 415766 w 1247775"/>
                <a:gd name="connsiteY948" fmla="*/ 1702594 h 1857375"/>
                <a:gd name="connsiteX949" fmla="*/ 414814 w 1247775"/>
                <a:gd name="connsiteY949" fmla="*/ 1702594 h 1857375"/>
                <a:gd name="connsiteX950" fmla="*/ 409099 w 1247775"/>
                <a:gd name="connsiteY950" fmla="*/ 1708309 h 1857375"/>
                <a:gd name="connsiteX951" fmla="*/ 409099 w 1247775"/>
                <a:gd name="connsiteY951" fmla="*/ 1710214 h 1857375"/>
                <a:gd name="connsiteX952" fmla="*/ 407194 w 1247775"/>
                <a:gd name="connsiteY952" fmla="*/ 1711166 h 1857375"/>
                <a:gd name="connsiteX953" fmla="*/ 399574 w 1247775"/>
                <a:gd name="connsiteY953" fmla="*/ 1705451 h 1857375"/>
                <a:gd name="connsiteX954" fmla="*/ 391954 w 1247775"/>
                <a:gd name="connsiteY954" fmla="*/ 1713071 h 1857375"/>
                <a:gd name="connsiteX955" fmla="*/ 399574 w 1247775"/>
                <a:gd name="connsiteY955" fmla="*/ 1720691 h 1857375"/>
                <a:gd name="connsiteX956" fmla="*/ 400526 w 1247775"/>
                <a:gd name="connsiteY956" fmla="*/ 1720691 h 1857375"/>
                <a:gd name="connsiteX957" fmla="*/ 400526 w 1247775"/>
                <a:gd name="connsiteY957" fmla="*/ 1724501 h 1857375"/>
                <a:gd name="connsiteX958" fmla="*/ 401479 w 1247775"/>
                <a:gd name="connsiteY958" fmla="*/ 1729264 h 1857375"/>
                <a:gd name="connsiteX959" fmla="*/ 392906 w 1247775"/>
                <a:gd name="connsiteY959" fmla="*/ 1743551 h 1857375"/>
                <a:gd name="connsiteX960" fmla="*/ 394811 w 1247775"/>
                <a:gd name="connsiteY960" fmla="*/ 1752124 h 1857375"/>
                <a:gd name="connsiteX961" fmla="*/ 380524 w 1247775"/>
                <a:gd name="connsiteY961" fmla="*/ 1756886 h 1857375"/>
                <a:gd name="connsiteX962" fmla="*/ 367189 w 1247775"/>
                <a:gd name="connsiteY962" fmla="*/ 1751171 h 1857375"/>
                <a:gd name="connsiteX963" fmla="*/ 348139 w 1247775"/>
                <a:gd name="connsiteY963" fmla="*/ 1766411 h 1857375"/>
                <a:gd name="connsiteX964" fmla="*/ 347186 w 1247775"/>
                <a:gd name="connsiteY964" fmla="*/ 1767364 h 1857375"/>
                <a:gd name="connsiteX965" fmla="*/ 348139 w 1247775"/>
                <a:gd name="connsiteY965" fmla="*/ 1761649 h 1857375"/>
                <a:gd name="connsiteX966" fmla="*/ 333851 w 1247775"/>
                <a:gd name="connsiteY966" fmla="*/ 1747361 h 1857375"/>
                <a:gd name="connsiteX967" fmla="*/ 324326 w 1247775"/>
                <a:gd name="connsiteY967" fmla="*/ 1751171 h 1857375"/>
                <a:gd name="connsiteX968" fmla="*/ 298609 w 1247775"/>
                <a:gd name="connsiteY968" fmla="*/ 1736884 h 1857375"/>
                <a:gd name="connsiteX969" fmla="*/ 268129 w 1247775"/>
                <a:gd name="connsiteY969" fmla="*/ 1766411 h 1857375"/>
                <a:gd name="connsiteX970" fmla="*/ 263366 w 1247775"/>
                <a:gd name="connsiteY970" fmla="*/ 1767364 h 1857375"/>
                <a:gd name="connsiteX971" fmla="*/ 265271 w 1247775"/>
                <a:gd name="connsiteY971" fmla="*/ 1758791 h 1857375"/>
                <a:gd name="connsiteX972" fmla="*/ 238601 w 1247775"/>
                <a:gd name="connsiteY972" fmla="*/ 1732121 h 1857375"/>
                <a:gd name="connsiteX973" fmla="*/ 211931 w 1247775"/>
                <a:gd name="connsiteY973" fmla="*/ 1758791 h 1857375"/>
                <a:gd name="connsiteX974" fmla="*/ 212884 w 1247775"/>
                <a:gd name="connsiteY974" fmla="*/ 1764506 h 1857375"/>
                <a:gd name="connsiteX975" fmla="*/ 212884 w 1247775"/>
                <a:gd name="connsiteY975" fmla="*/ 1765459 h 1857375"/>
                <a:gd name="connsiteX976" fmla="*/ 214789 w 1247775"/>
                <a:gd name="connsiteY976" fmla="*/ 1773079 h 1857375"/>
                <a:gd name="connsiteX977" fmla="*/ 207169 w 1247775"/>
                <a:gd name="connsiteY977" fmla="*/ 1781651 h 1857375"/>
                <a:gd name="connsiteX978" fmla="*/ 208121 w 1247775"/>
                <a:gd name="connsiteY978" fmla="*/ 1784509 h 1857375"/>
                <a:gd name="connsiteX979" fmla="*/ 195739 w 1247775"/>
                <a:gd name="connsiteY979" fmla="*/ 1810226 h 1857375"/>
                <a:gd name="connsiteX980" fmla="*/ 230029 w 1247775"/>
                <a:gd name="connsiteY980" fmla="*/ 1847374 h 1857375"/>
                <a:gd name="connsiteX981" fmla="*/ 260509 w 1247775"/>
                <a:gd name="connsiteY981" fmla="*/ 1832134 h 1857375"/>
                <a:gd name="connsiteX982" fmla="*/ 260509 w 1247775"/>
                <a:gd name="connsiteY982" fmla="*/ 1834991 h 1857375"/>
                <a:gd name="connsiteX983" fmla="*/ 261461 w 1247775"/>
                <a:gd name="connsiteY983" fmla="*/ 1839754 h 1857375"/>
                <a:gd name="connsiteX984" fmla="*/ 257651 w 1247775"/>
                <a:gd name="connsiteY984" fmla="*/ 1844516 h 1857375"/>
                <a:gd name="connsiteX985" fmla="*/ 263366 w 1247775"/>
                <a:gd name="connsiteY985" fmla="*/ 1850231 h 1857375"/>
                <a:gd name="connsiteX986" fmla="*/ 267176 w 1247775"/>
                <a:gd name="connsiteY986" fmla="*/ 1848326 h 1857375"/>
                <a:gd name="connsiteX987" fmla="*/ 270986 w 1247775"/>
                <a:gd name="connsiteY987" fmla="*/ 1850231 h 1857375"/>
                <a:gd name="connsiteX988" fmla="*/ 279559 w 1247775"/>
                <a:gd name="connsiteY988" fmla="*/ 1855946 h 1857375"/>
                <a:gd name="connsiteX989" fmla="*/ 288131 w 1247775"/>
                <a:gd name="connsiteY989" fmla="*/ 1850231 h 1857375"/>
                <a:gd name="connsiteX990" fmla="*/ 300514 w 1247775"/>
                <a:gd name="connsiteY990" fmla="*/ 1854041 h 1857375"/>
                <a:gd name="connsiteX991" fmla="*/ 310039 w 1247775"/>
                <a:gd name="connsiteY991" fmla="*/ 1852136 h 1857375"/>
                <a:gd name="connsiteX992" fmla="*/ 329089 w 1247775"/>
                <a:gd name="connsiteY992" fmla="*/ 1834039 h 1857375"/>
                <a:gd name="connsiteX993" fmla="*/ 334804 w 1247775"/>
                <a:gd name="connsiteY993" fmla="*/ 1828324 h 1857375"/>
                <a:gd name="connsiteX994" fmla="*/ 337661 w 1247775"/>
                <a:gd name="connsiteY994" fmla="*/ 1828324 h 1857375"/>
                <a:gd name="connsiteX995" fmla="*/ 356711 w 1247775"/>
                <a:gd name="connsiteY995" fmla="*/ 1817846 h 1857375"/>
                <a:gd name="connsiteX996" fmla="*/ 368141 w 1247775"/>
                <a:gd name="connsiteY996" fmla="*/ 1819751 h 1857375"/>
                <a:gd name="connsiteX997" fmla="*/ 380524 w 1247775"/>
                <a:gd name="connsiteY997" fmla="*/ 1817846 h 1857375"/>
                <a:gd name="connsiteX998" fmla="*/ 400526 w 1247775"/>
                <a:gd name="connsiteY998" fmla="*/ 1823561 h 1857375"/>
                <a:gd name="connsiteX999" fmla="*/ 437674 w 1247775"/>
                <a:gd name="connsiteY999" fmla="*/ 1786414 h 1857375"/>
                <a:gd name="connsiteX1000" fmla="*/ 437674 w 1247775"/>
                <a:gd name="connsiteY1000" fmla="*/ 1786414 h 1857375"/>
                <a:gd name="connsiteX1001" fmla="*/ 441484 w 1247775"/>
                <a:gd name="connsiteY1001" fmla="*/ 1786414 h 1857375"/>
                <a:gd name="connsiteX1002" fmla="*/ 454819 w 1247775"/>
                <a:gd name="connsiteY1002" fmla="*/ 1782604 h 1857375"/>
                <a:gd name="connsiteX1003" fmla="*/ 461486 w 1247775"/>
                <a:gd name="connsiteY1003" fmla="*/ 1784509 h 1857375"/>
                <a:gd name="connsiteX1004" fmla="*/ 475774 w 1247775"/>
                <a:gd name="connsiteY1004" fmla="*/ 1770221 h 1857375"/>
                <a:gd name="connsiteX1005" fmla="*/ 472916 w 1247775"/>
                <a:gd name="connsiteY1005" fmla="*/ 1762601 h 1857375"/>
                <a:gd name="connsiteX1006" fmla="*/ 488156 w 1247775"/>
                <a:gd name="connsiteY1006" fmla="*/ 1753076 h 1857375"/>
                <a:gd name="connsiteX1007" fmla="*/ 493871 w 1247775"/>
                <a:gd name="connsiteY1007" fmla="*/ 1750219 h 1857375"/>
                <a:gd name="connsiteX1008" fmla="*/ 493871 w 1247775"/>
                <a:gd name="connsiteY1008" fmla="*/ 1751171 h 1857375"/>
                <a:gd name="connsiteX1009" fmla="*/ 525304 w 1247775"/>
                <a:gd name="connsiteY1009" fmla="*/ 1782604 h 1857375"/>
                <a:gd name="connsiteX1010" fmla="*/ 533876 w 1247775"/>
                <a:gd name="connsiteY1010" fmla="*/ 1780699 h 1857375"/>
                <a:gd name="connsiteX1011" fmla="*/ 550069 w 1247775"/>
                <a:gd name="connsiteY1011" fmla="*/ 1785461 h 1857375"/>
                <a:gd name="connsiteX1012" fmla="*/ 567214 w 1247775"/>
                <a:gd name="connsiteY1012" fmla="*/ 1779746 h 1857375"/>
                <a:gd name="connsiteX1013" fmla="*/ 575786 w 1247775"/>
                <a:gd name="connsiteY1013" fmla="*/ 1780699 h 1857375"/>
                <a:gd name="connsiteX1014" fmla="*/ 601504 w 1247775"/>
                <a:gd name="connsiteY1014" fmla="*/ 1769269 h 1857375"/>
                <a:gd name="connsiteX1015" fmla="*/ 604361 w 1247775"/>
                <a:gd name="connsiteY1015" fmla="*/ 1769269 h 1857375"/>
                <a:gd name="connsiteX1016" fmla="*/ 615791 w 1247775"/>
                <a:gd name="connsiteY1016" fmla="*/ 1767364 h 1857375"/>
                <a:gd name="connsiteX1017" fmla="*/ 651034 w 1247775"/>
                <a:gd name="connsiteY1017" fmla="*/ 1791176 h 1857375"/>
                <a:gd name="connsiteX1018" fmla="*/ 655796 w 1247775"/>
                <a:gd name="connsiteY1018" fmla="*/ 1791176 h 1857375"/>
                <a:gd name="connsiteX1019" fmla="*/ 705326 w 1247775"/>
                <a:gd name="connsiteY1019" fmla="*/ 1800701 h 1857375"/>
                <a:gd name="connsiteX1020" fmla="*/ 1004411 w 1247775"/>
                <a:gd name="connsiteY1020" fmla="*/ 1796891 h 1857375"/>
                <a:gd name="connsiteX1021" fmla="*/ 1087279 w 1247775"/>
                <a:gd name="connsiteY1021" fmla="*/ 1637824 h 1857375"/>
                <a:gd name="connsiteX1022" fmla="*/ 1076801 w 1247775"/>
                <a:gd name="connsiteY1022" fmla="*/ 1550194 h 1857375"/>
                <a:gd name="connsiteX1023" fmla="*/ 1153001 w 1247775"/>
                <a:gd name="connsiteY1023" fmla="*/ 1512094 h 1857375"/>
                <a:gd name="connsiteX1024" fmla="*/ 1149191 w 1247775"/>
                <a:gd name="connsiteY1024" fmla="*/ 1437799 h 1857375"/>
                <a:gd name="connsiteX1025" fmla="*/ 1078706 w 1247775"/>
                <a:gd name="connsiteY1025" fmla="*/ 1408271 h 1857375"/>
                <a:gd name="connsiteX1026" fmla="*/ 1161574 w 1247775"/>
                <a:gd name="connsiteY1026" fmla="*/ 1366361 h 1857375"/>
                <a:gd name="connsiteX1027" fmla="*/ 1186339 w 1247775"/>
                <a:gd name="connsiteY1027" fmla="*/ 1283494 h 1857375"/>
                <a:gd name="connsiteX1028" fmla="*/ 1138714 w 1247775"/>
                <a:gd name="connsiteY1028" fmla="*/ 1235869 h 1857375"/>
                <a:gd name="connsiteX1029" fmla="*/ 1159669 w 1247775"/>
                <a:gd name="connsiteY1029" fmla="*/ 1165384 h 1857375"/>
                <a:gd name="connsiteX1030" fmla="*/ 1240631 w 1247775"/>
                <a:gd name="connsiteY1030" fmla="*/ 1103471 h 1857375"/>
                <a:gd name="connsiteX1031" fmla="*/ 1172051 w 1247775"/>
                <a:gd name="connsiteY1031" fmla="*/ 974884 h 1857375"/>
                <a:gd name="connsiteX1032" fmla="*/ 584359 w 1247775"/>
                <a:gd name="connsiteY1032" fmla="*/ 250984 h 1857375"/>
                <a:gd name="connsiteX1033" fmla="*/ 581501 w 1247775"/>
                <a:gd name="connsiteY1033" fmla="*/ 252889 h 1857375"/>
                <a:gd name="connsiteX1034" fmla="*/ 572929 w 1247775"/>
                <a:gd name="connsiteY1034" fmla="*/ 250031 h 1857375"/>
                <a:gd name="connsiteX1035" fmla="*/ 571976 w 1247775"/>
                <a:gd name="connsiteY1035" fmla="*/ 250031 h 1857375"/>
                <a:gd name="connsiteX1036" fmla="*/ 570071 w 1247775"/>
                <a:gd name="connsiteY1036" fmla="*/ 249079 h 1857375"/>
                <a:gd name="connsiteX1037" fmla="*/ 570071 w 1247775"/>
                <a:gd name="connsiteY1037" fmla="*/ 246221 h 1857375"/>
                <a:gd name="connsiteX1038" fmla="*/ 570071 w 1247775"/>
                <a:gd name="connsiteY1038" fmla="*/ 243364 h 1857375"/>
                <a:gd name="connsiteX1039" fmla="*/ 585311 w 1247775"/>
                <a:gd name="connsiteY1039" fmla="*/ 234791 h 1857375"/>
                <a:gd name="connsiteX1040" fmla="*/ 595789 w 1247775"/>
                <a:gd name="connsiteY1040" fmla="*/ 244316 h 1857375"/>
                <a:gd name="connsiteX1041" fmla="*/ 584359 w 1247775"/>
                <a:gd name="connsiteY1041" fmla="*/ 250984 h 1857375"/>
                <a:gd name="connsiteX1042" fmla="*/ 596741 w 1247775"/>
                <a:gd name="connsiteY1042" fmla="*/ 201454 h 1857375"/>
                <a:gd name="connsiteX1043" fmla="*/ 596741 w 1247775"/>
                <a:gd name="connsiteY1043" fmla="*/ 198596 h 1857375"/>
                <a:gd name="connsiteX1044" fmla="*/ 598646 w 1247775"/>
                <a:gd name="connsiteY1044" fmla="*/ 199549 h 1857375"/>
                <a:gd name="connsiteX1045" fmla="*/ 596741 w 1247775"/>
                <a:gd name="connsiteY1045" fmla="*/ 201454 h 1857375"/>
                <a:gd name="connsiteX1046" fmla="*/ 606266 w 1247775"/>
                <a:gd name="connsiteY1046" fmla="*/ 250031 h 1857375"/>
                <a:gd name="connsiteX1047" fmla="*/ 602456 w 1247775"/>
                <a:gd name="connsiteY1047" fmla="*/ 245269 h 1857375"/>
                <a:gd name="connsiteX1048" fmla="*/ 605314 w 1247775"/>
                <a:gd name="connsiteY1048" fmla="*/ 245269 h 1857375"/>
                <a:gd name="connsiteX1049" fmla="*/ 609124 w 1247775"/>
                <a:gd name="connsiteY1049" fmla="*/ 245269 h 1857375"/>
                <a:gd name="connsiteX1050" fmla="*/ 606266 w 1247775"/>
                <a:gd name="connsiteY1050" fmla="*/ 250031 h 1857375"/>
                <a:gd name="connsiteX1051" fmla="*/ 557689 w 1247775"/>
                <a:gd name="connsiteY1051" fmla="*/ 407194 h 1857375"/>
                <a:gd name="connsiteX1052" fmla="*/ 555784 w 1247775"/>
                <a:gd name="connsiteY1052" fmla="*/ 407194 h 1857375"/>
                <a:gd name="connsiteX1053" fmla="*/ 555784 w 1247775"/>
                <a:gd name="connsiteY1053" fmla="*/ 405289 h 1857375"/>
                <a:gd name="connsiteX1054" fmla="*/ 554831 w 1247775"/>
                <a:gd name="connsiteY1054" fmla="*/ 400526 h 1857375"/>
                <a:gd name="connsiteX1055" fmla="*/ 559594 w 1247775"/>
                <a:gd name="connsiteY1055" fmla="*/ 407194 h 1857375"/>
                <a:gd name="connsiteX1056" fmla="*/ 557689 w 1247775"/>
                <a:gd name="connsiteY1056" fmla="*/ 407194 h 1857375"/>
                <a:gd name="connsiteX1057" fmla="*/ 637699 w 1247775"/>
                <a:gd name="connsiteY1057" fmla="*/ 305276 h 1857375"/>
                <a:gd name="connsiteX1058" fmla="*/ 641509 w 1247775"/>
                <a:gd name="connsiteY1058" fmla="*/ 309086 h 1857375"/>
                <a:gd name="connsiteX1059" fmla="*/ 638651 w 1247775"/>
                <a:gd name="connsiteY1059" fmla="*/ 310039 h 1857375"/>
                <a:gd name="connsiteX1060" fmla="*/ 636746 w 1247775"/>
                <a:gd name="connsiteY1060" fmla="*/ 306229 h 1857375"/>
                <a:gd name="connsiteX1061" fmla="*/ 637699 w 1247775"/>
                <a:gd name="connsiteY1061" fmla="*/ 305276 h 1857375"/>
                <a:gd name="connsiteX1062" fmla="*/ 591979 w 1247775"/>
                <a:gd name="connsiteY1062" fmla="*/ 417671 h 1857375"/>
                <a:gd name="connsiteX1063" fmla="*/ 609124 w 1247775"/>
                <a:gd name="connsiteY1063" fmla="*/ 409099 h 1857375"/>
                <a:gd name="connsiteX1064" fmla="*/ 606266 w 1247775"/>
                <a:gd name="connsiteY1064" fmla="*/ 418624 h 1857375"/>
                <a:gd name="connsiteX1065" fmla="*/ 606266 w 1247775"/>
                <a:gd name="connsiteY1065" fmla="*/ 418624 h 1857375"/>
                <a:gd name="connsiteX1066" fmla="*/ 598646 w 1247775"/>
                <a:gd name="connsiteY1066" fmla="*/ 426244 h 1857375"/>
                <a:gd name="connsiteX1067" fmla="*/ 591026 w 1247775"/>
                <a:gd name="connsiteY1067" fmla="*/ 420529 h 1857375"/>
                <a:gd name="connsiteX1068" fmla="*/ 591979 w 1247775"/>
                <a:gd name="connsiteY1068" fmla="*/ 417671 h 1857375"/>
                <a:gd name="connsiteX1069" fmla="*/ 594836 w 1247775"/>
                <a:gd name="connsiteY1069" fmla="*/ 511016 h 1857375"/>
                <a:gd name="connsiteX1070" fmla="*/ 591979 w 1247775"/>
                <a:gd name="connsiteY1070" fmla="*/ 510064 h 1857375"/>
                <a:gd name="connsiteX1071" fmla="*/ 590074 w 1247775"/>
                <a:gd name="connsiteY1071" fmla="*/ 510064 h 1857375"/>
                <a:gd name="connsiteX1072" fmla="*/ 587216 w 1247775"/>
                <a:gd name="connsiteY1072" fmla="*/ 508159 h 1857375"/>
                <a:gd name="connsiteX1073" fmla="*/ 597694 w 1247775"/>
                <a:gd name="connsiteY1073" fmla="*/ 503396 h 1857375"/>
                <a:gd name="connsiteX1074" fmla="*/ 598646 w 1247775"/>
                <a:gd name="connsiteY1074" fmla="*/ 505301 h 1857375"/>
                <a:gd name="connsiteX1075" fmla="*/ 594836 w 1247775"/>
                <a:gd name="connsiteY1075" fmla="*/ 511016 h 1857375"/>
                <a:gd name="connsiteX1076" fmla="*/ 633889 w 1247775"/>
                <a:gd name="connsiteY1076" fmla="*/ 447199 h 1857375"/>
                <a:gd name="connsiteX1077" fmla="*/ 627221 w 1247775"/>
                <a:gd name="connsiteY1077" fmla="*/ 461486 h 1857375"/>
                <a:gd name="connsiteX1078" fmla="*/ 626269 w 1247775"/>
                <a:gd name="connsiteY1078" fmla="*/ 461486 h 1857375"/>
                <a:gd name="connsiteX1079" fmla="*/ 608171 w 1247775"/>
                <a:gd name="connsiteY1079" fmla="*/ 479584 h 1857375"/>
                <a:gd name="connsiteX1080" fmla="*/ 609124 w 1247775"/>
                <a:gd name="connsiteY1080" fmla="*/ 484346 h 1857375"/>
                <a:gd name="connsiteX1081" fmla="*/ 608171 w 1247775"/>
                <a:gd name="connsiteY1081" fmla="*/ 485299 h 1857375"/>
                <a:gd name="connsiteX1082" fmla="*/ 608171 w 1247775"/>
                <a:gd name="connsiteY1082" fmla="*/ 483394 h 1857375"/>
                <a:gd name="connsiteX1083" fmla="*/ 593884 w 1247775"/>
                <a:gd name="connsiteY1083" fmla="*/ 459581 h 1857375"/>
                <a:gd name="connsiteX1084" fmla="*/ 606266 w 1247775"/>
                <a:gd name="connsiteY1084" fmla="*/ 444341 h 1857375"/>
                <a:gd name="connsiteX1085" fmla="*/ 614839 w 1247775"/>
                <a:gd name="connsiteY1085" fmla="*/ 447199 h 1857375"/>
                <a:gd name="connsiteX1086" fmla="*/ 626269 w 1247775"/>
                <a:gd name="connsiteY1086" fmla="*/ 440531 h 1857375"/>
                <a:gd name="connsiteX1087" fmla="*/ 630079 w 1247775"/>
                <a:gd name="connsiteY1087" fmla="*/ 440531 h 1857375"/>
                <a:gd name="connsiteX1088" fmla="*/ 631984 w 1247775"/>
                <a:gd name="connsiteY1088" fmla="*/ 440531 h 1857375"/>
                <a:gd name="connsiteX1089" fmla="*/ 636746 w 1247775"/>
                <a:gd name="connsiteY1089" fmla="*/ 444341 h 1857375"/>
                <a:gd name="connsiteX1090" fmla="*/ 633889 w 1247775"/>
                <a:gd name="connsiteY1090" fmla="*/ 447199 h 1857375"/>
                <a:gd name="connsiteX1091" fmla="*/ 633889 w 1247775"/>
                <a:gd name="connsiteY1091" fmla="*/ 447199 h 1857375"/>
                <a:gd name="connsiteX1092" fmla="*/ 639604 w 1247775"/>
                <a:gd name="connsiteY1092" fmla="*/ 402431 h 1857375"/>
                <a:gd name="connsiteX1093" fmla="*/ 631031 w 1247775"/>
                <a:gd name="connsiteY1093" fmla="*/ 399574 h 1857375"/>
                <a:gd name="connsiteX1094" fmla="*/ 625316 w 1247775"/>
                <a:gd name="connsiteY1094" fmla="*/ 391001 h 1857375"/>
                <a:gd name="connsiteX1095" fmla="*/ 626269 w 1247775"/>
                <a:gd name="connsiteY1095" fmla="*/ 388144 h 1857375"/>
                <a:gd name="connsiteX1096" fmla="*/ 620554 w 1247775"/>
                <a:gd name="connsiteY1096" fmla="*/ 382429 h 1857375"/>
                <a:gd name="connsiteX1097" fmla="*/ 619601 w 1247775"/>
                <a:gd name="connsiteY1097" fmla="*/ 374809 h 1857375"/>
                <a:gd name="connsiteX1098" fmla="*/ 625316 w 1247775"/>
                <a:gd name="connsiteY1098" fmla="*/ 375761 h 1857375"/>
                <a:gd name="connsiteX1099" fmla="*/ 631031 w 1247775"/>
                <a:gd name="connsiteY1099" fmla="*/ 373856 h 1857375"/>
                <a:gd name="connsiteX1100" fmla="*/ 642461 w 1247775"/>
                <a:gd name="connsiteY1100" fmla="*/ 380524 h 1857375"/>
                <a:gd name="connsiteX1101" fmla="*/ 647224 w 1247775"/>
                <a:gd name="connsiteY1101" fmla="*/ 394811 h 1857375"/>
                <a:gd name="connsiteX1102" fmla="*/ 639604 w 1247775"/>
                <a:gd name="connsiteY1102" fmla="*/ 402431 h 1857375"/>
                <a:gd name="connsiteX1103" fmla="*/ 343376 w 1247775"/>
                <a:gd name="connsiteY1103" fmla="*/ 758666 h 1857375"/>
                <a:gd name="connsiteX1104" fmla="*/ 343376 w 1247775"/>
                <a:gd name="connsiteY1104" fmla="*/ 758666 h 1857375"/>
                <a:gd name="connsiteX1105" fmla="*/ 341471 w 1247775"/>
                <a:gd name="connsiteY1105" fmla="*/ 751999 h 1857375"/>
                <a:gd name="connsiteX1106" fmla="*/ 346234 w 1247775"/>
                <a:gd name="connsiteY1106" fmla="*/ 752951 h 1857375"/>
                <a:gd name="connsiteX1107" fmla="*/ 343376 w 1247775"/>
                <a:gd name="connsiteY1107" fmla="*/ 758666 h 1857375"/>
                <a:gd name="connsiteX1108" fmla="*/ 109061 w 1247775"/>
                <a:gd name="connsiteY1108" fmla="*/ 1225391 h 1857375"/>
                <a:gd name="connsiteX1109" fmla="*/ 95726 w 1247775"/>
                <a:gd name="connsiteY1109" fmla="*/ 1217771 h 1857375"/>
                <a:gd name="connsiteX1110" fmla="*/ 104299 w 1247775"/>
                <a:gd name="connsiteY1110" fmla="*/ 1210151 h 1857375"/>
                <a:gd name="connsiteX1111" fmla="*/ 122396 w 1247775"/>
                <a:gd name="connsiteY1111" fmla="*/ 1195864 h 1857375"/>
                <a:gd name="connsiteX1112" fmla="*/ 129064 w 1247775"/>
                <a:gd name="connsiteY1112" fmla="*/ 1201579 h 1857375"/>
                <a:gd name="connsiteX1113" fmla="*/ 109061 w 1247775"/>
                <a:gd name="connsiteY1113" fmla="*/ 1225391 h 1857375"/>
                <a:gd name="connsiteX1114" fmla="*/ 151924 w 1247775"/>
                <a:gd name="connsiteY1114" fmla="*/ 1208246 h 1857375"/>
                <a:gd name="connsiteX1115" fmla="*/ 150019 w 1247775"/>
                <a:gd name="connsiteY1115" fmla="*/ 1206341 h 1857375"/>
                <a:gd name="connsiteX1116" fmla="*/ 151924 w 1247775"/>
                <a:gd name="connsiteY1116" fmla="*/ 1206341 h 1857375"/>
                <a:gd name="connsiteX1117" fmla="*/ 151924 w 1247775"/>
                <a:gd name="connsiteY1117" fmla="*/ 1208246 h 1857375"/>
                <a:gd name="connsiteX1118" fmla="*/ 290989 w 1247775"/>
                <a:gd name="connsiteY1118" fmla="*/ 992981 h 1857375"/>
                <a:gd name="connsiteX1119" fmla="*/ 291941 w 1247775"/>
                <a:gd name="connsiteY1119" fmla="*/ 986314 h 1857375"/>
                <a:gd name="connsiteX1120" fmla="*/ 291941 w 1247775"/>
                <a:gd name="connsiteY1120" fmla="*/ 986314 h 1857375"/>
                <a:gd name="connsiteX1121" fmla="*/ 294799 w 1247775"/>
                <a:gd name="connsiteY1121" fmla="*/ 987266 h 1857375"/>
                <a:gd name="connsiteX1122" fmla="*/ 290989 w 1247775"/>
                <a:gd name="connsiteY1122" fmla="*/ 992981 h 1857375"/>
                <a:gd name="connsiteX1123" fmla="*/ 309086 w 1247775"/>
                <a:gd name="connsiteY1123" fmla="*/ 1652111 h 1857375"/>
                <a:gd name="connsiteX1124" fmla="*/ 310039 w 1247775"/>
                <a:gd name="connsiteY1124" fmla="*/ 1649254 h 1857375"/>
                <a:gd name="connsiteX1125" fmla="*/ 310991 w 1247775"/>
                <a:gd name="connsiteY1125" fmla="*/ 1650206 h 1857375"/>
                <a:gd name="connsiteX1126" fmla="*/ 309086 w 1247775"/>
                <a:gd name="connsiteY1126" fmla="*/ 1652111 h 1857375"/>
                <a:gd name="connsiteX1127" fmla="*/ 259556 w 1247775"/>
                <a:gd name="connsiteY1127" fmla="*/ 1822609 h 1857375"/>
                <a:gd name="connsiteX1128" fmla="*/ 261461 w 1247775"/>
                <a:gd name="connsiteY1128" fmla="*/ 1816894 h 1857375"/>
                <a:gd name="connsiteX1129" fmla="*/ 265271 w 1247775"/>
                <a:gd name="connsiteY1129" fmla="*/ 1816894 h 1857375"/>
                <a:gd name="connsiteX1130" fmla="*/ 266224 w 1247775"/>
                <a:gd name="connsiteY1130" fmla="*/ 1817846 h 1857375"/>
                <a:gd name="connsiteX1131" fmla="*/ 259556 w 1247775"/>
                <a:gd name="connsiteY1131" fmla="*/ 1822609 h 1857375"/>
                <a:gd name="connsiteX1132" fmla="*/ 330994 w 1247775"/>
                <a:gd name="connsiteY1132" fmla="*/ 1783556 h 1857375"/>
                <a:gd name="connsiteX1133" fmla="*/ 329089 w 1247775"/>
                <a:gd name="connsiteY1133" fmla="*/ 1783556 h 1857375"/>
                <a:gd name="connsiteX1134" fmla="*/ 326231 w 1247775"/>
                <a:gd name="connsiteY1134" fmla="*/ 1781651 h 1857375"/>
                <a:gd name="connsiteX1135" fmla="*/ 321469 w 1247775"/>
                <a:gd name="connsiteY1135" fmla="*/ 1777841 h 1857375"/>
                <a:gd name="connsiteX1136" fmla="*/ 323374 w 1247775"/>
                <a:gd name="connsiteY1136" fmla="*/ 1772126 h 1857375"/>
                <a:gd name="connsiteX1137" fmla="*/ 329089 w 1247775"/>
                <a:gd name="connsiteY1137" fmla="*/ 1773079 h 1857375"/>
                <a:gd name="connsiteX1138" fmla="*/ 335756 w 1247775"/>
                <a:gd name="connsiteY1138" fmla="*/ 1771174 h 1857375"/>
                <a:gd name="connsiteX1139" fmla="*/ 330994 w 1247775"/>
                <a:gd name="connsiteY1139" fmla="*/ 1783556 h 1857375"/>
                <a:gd name="connsiteX1140" fmla="*/ 442436 w 1247775"/>
                <a:gd name="connsiteY1140" fmla="*/ 1450181 h 1857375"/>
                <a:gd name="connsiteX1141" fmla="*/ 451009 w 1247775"/>
                <a:gd name="connsiteY1141" fmla="*/ 1458754 h 1857375"/>
                <a:gd name="connsiteX1142" fmla="*/ 444341 w 1247775"/>
                <a:gd name="connsiteY1142" fmla="*/ 1465421 h 1857375"/>
                <a:gd name="connsiteX1143" fmla="*/ 437674 w 1247775"/>
                <a:gd name="connsiteY1143" fmla="*/ 1454944 h 1857375"/>
                <a:gd name="connsiteX1144" fmla="*/ 442436 w 1247775"/>
                <a:gd name="connsiteY1144" fmla="*/ 1450181 h 1857375"/>
                <a:gd name="connsiteX1145" fmla="*/ 426244 w 1247775"/>
                <a:gd name="connsiteY1145" fmla="*/ 1592104 h 1857375"/>
                <a:gd name="connsiteX1146" fmla="*/ 420529 w 1247775"/>
                <a:gd name="connsiteY1146" fmla="*/ 1587341 h 1857375"/>
                <a:gd name="connsiteX1147" fmla="*/ 419576 w 1247775"/>
                <a:gd name="connsiteY1147" fmla="*/ 1587341 h 1857375"/>
                <a:gd name="connsiteX1148" fmla="*/ 421481 w 1247775"/>
                <a:gd name="connsiteY1148" fmla="*/ 1576864 h 1857375"/>
                <a:gd name="connsiteX1149" fmla="*/ 421481 w 1247775"/>
                <a:gd name="connsiteY1149" fmla="*/ 1574959 h 1857375"/>
                <a:gd name="connsiteX1150" fmla="*/ 422434 w 1247775"/>
                <a:gd name="connsiteY1150" fmla="*/ 1574959 h 1857375"/>
                <a:gd name="connsiteX1151" fmla="*/ 426244 w 1247775"/>
                <a:gd name="connsiteY1151" fmla="*/ 1577816 h 1857375"/>
                <a:gd name="connsiteX1152" fmla="*/ 426244 w 1247775"/>
                <a:gd name="connsiteY1152" fmla="*/ 1580674 h 1857375"/>
                <a:gd name="connsiteX1153" fmla="*/ 430054 w 1247775"/>
                <a:gd name="connsiteY1153" fmla="*/ 1593056 h 1857375"/>
                <a:gd name="connsiteX1154" fmla="*/ 426244 w 1247775"/>
                <a:gd name="connsiteY1154" fmla="*/ 1592104 h 1857375"/>
                <a:gd name="connsiteX1155" fmla="*/ 431959 w 1247775"/>
                <a:gd name="connsiteY1155" fmla="*/ 1518761 h 1857375"/>
                <a:gd name="connsiteX1156" fmla="*/ 425291 w 1247775"/>
                <a:gd name="connsiteY1156" fmla="*/ 1517809 h 1857375"/>
                <a:gd name="connsiteX1157" fmla="*/ 415766 w 1247775"/>
                <a:gd name="connsiteY1157" fmla="*/ 1519714 h 1857375"/>
                <a:gd name="connsiteX1158" fmla="*/ 416719 w 1247775"/>
                <a:gd name="connsiteY1158" fmla="*/ 1515904 h 1857375"/>
                <a:gd name="connsiteX1159" fmla="*/ 413861 w 1247775"/>
                <a:gd name="connsiteY1159" fmla="*/ 1508284 h 1857375"/>
                <a:gd name="connsiteX1160" fmla="*/ 419576 w 1247775"/>
                <a:gd name="connsiteY1160" fmla="*/ 1499711 h 1857375"/>
                <a:gd name="connsiteX1161" fmla="*/ 418624 w 1247775"/>
                <a:gd name="connsiteY1161" fmla="*/ 1494949 h 1857375"/>
                <a:gd name="connsiteX1162" fmla="*/ 422434 w 1247775"/>
                <a:gd name="connsiteY1162" fmla="*/ 1486376 h 1857375"/>
                <a:gd name="connsiteX1163" fmla="*/ 422434 w 1247775"/>
                <a:gd name="connsiteY1163" fmla="*/ 1484471 h 1857375"/>
                <a:gd name="connsiteX1164" fmla="*/ 422434 w 1247775"/>
                <a:gd name="connsiteY1164" fmla="*/ 1484471 h 1857375"/>
                <a:gd name="connsiteX1165" fmla="*/ 431959 w 1247775"/>
                <a:gd name="connsiteY1165" fmla="*/ 1491139 h 1857375"/>
                <a:gd name="connsiteX1166" fmla="*/ 435769 w 1247775"/>
                <a:gd name="connsiteY1166" fmla="*/ 1490186 h 1857375"/>
                <a:gd name="connsiteX1167" fmla="*/ 436721 w 1247775"/>
                <a:gd name="connsiteY1167" fmla="*/ 1493044 h 1857375"/>
                <a:gd name="connsiteX1168" fmla="*/ 430054 w 1247775"/>
                <a:gd name="connsiteY1168" fmla="*/ 1505426 h 1857375"/>
                <a:gd name="connsiteX1169" fmla="*/ 434816 w 1247775"/>
                <a:gd name="connsiteY1169" fmla="*/ 1515904 h 1857375"/>
                <a:gd name="connsiteX1170" fmla="*/ 431959 w 1247775"/>
                <a:gd name="connsiteY1170" fmla="*/ 1518761 h 1857375"/>
                <a:gd name="connsiteX1171" fmla="*/ 445294 w 1247775"/>
                <a:gd name="connsiteY1171" fmla="*/ 1609249 h 1857375"/>
                <a:gd name="connsiteX1172" fmla="*/ 435769 w 1247775"/>
                <a:gd name="connsiteY1172" fmla="*/ 1603534 h 1857375"/>
                <a:gd name="connsiteX1173" fmla="*/ 435769 w 1247775"/>
                <a:gd name="connsiteY1173" fmla="*/ 1603534 h 1857375"/>
                <a:gd name="connsiteX1174" fmla="*/ 434816 w 1247775"/>
                <a:gd name="connsiteY1174" fmla="*/ 1598771 h 1857375"/>
                <a:gd name="connsiteX1175" fmla="*/ 449104 w 1247775"/>
                <a:gd name="connsiteY1175" fmla="*/ 1603534 h 1857375"/>
                <a:gd name="connsiteX1176" fmla="*/ 450056 w 1247775"/>
                <a:gd name="connsiteY1176" fmla="*/ 1603534 h 1857375"/>
                <a:gd name="connsiteX1177" fmla="*/ 451961 w 1247775"/>
                <a:gd name="connsiteY1177" fmla="*/ 1606391 h 1857375"/>
                <a:gd name="connsiteX1178" fmla="*/ 445294 w 1247775"/>
                <a:gd name="connsiteY1178" fmla="*/ 1609249 h 1857375"/>
                <a:gd name="connsiteX1179" fmla="*/ 452914 w 1247775"/>
                <a:gd name="connsiteY1179" fmla="*/ 1518761 h 1857375"/>
                <a:gd name="connsiteX1180" fmla="*/ 451961 w 1247775"/>
                <a:gd name="connsiteY1180" fmla="*/ 1517809 h 1857375"/>
                <a:gd name="connsiteX1181" fmla="*/ 452914 w 1247775"/>
                <a:gd name="connsiteY1181" fmla="*/ 1516856 h 1857375"/>
                <a:gd name="connsiteX1182" fmla="*/ 454819 w 1247775"/>
                <a:gd name="connsiteY1182" fmla="*/ 1517809 h 1857375"/>
                <a:gd name="connsiteX1183" fmla="*/ 452914 w 1247775"/>
                <a:gd name="connsiteY1183" fmla="*/ 1518761 h 1857375"/>
                <a:gd name="connsiteX1184" fmla="*/ 666274 w 1247775"/>
                <a:gd name="connsiteY1184" fmla="*/ 511969 h 1857375"/>
                <a:gd name="connsiteX1185" fmla="*/ 668179 w 1247775"/>
                <a:gd name="connsiteY1185" fmla="*/ 509111 h 1857375"/>
                <a:gd name="connsiteX1186" fmla="*/ 668179 w 1247775"/>
                <a:gd name="connsiteY1186" fmla="*/ 511969 h 1857375"/>
                <a:gd name="connsiteX1187" fmla="*/ 666274 w 1247775"/>
                <a:gd name="connsiteY1187" fmla="*/ 511969 h 1857375"/>
                <a:gd name="connsiteX1188" fmla="*/ 657701 w 1247775"/>
                <a:gd name="connsiteY1188" fmla="*/ 574834 h 1857375"/>
                <a:gd name="connsiteX1189" fmla="*/ 659606 w 1247775"/>
                <a:gd name="connsiteY1189" fmla="*/ 572929 h 1857375"/>
                <a:gd name="connsiteX1190" fmla="*/ 659606 w 1247775"/>
                <a:gd name="connsiteY1190" fmla="*/ 575786 h 1857375"/>
                <a:gd name="connsiteX1191" fmla="*/ 657701 w 1247775"/>
                <a:gd name="connsiteY1191" fmla="*/ 574834 h 1857375"/>
                <a:gd name="connsiteX1192" fmla="*/ 502444 w 1247775"/>
                <a:gd name="connsiteY1192" fmla="*/ 1197769 h 1857375"/>
                <a:gd name="connsiteX1193" fmla="*/ 507206 w 1247775"/>
                <a:gd name="connsiteY1193" fmla="*/ 1198721 h 1857375"/>
                <a:gd name="connsiteX1194" fmla="*/ 511969 w 1247775"/>
                <a:gd name="connsiteY1194" fmla="*/ 1197769 h 1857375"/>
                <a:gd name="connsiteX1195" fmla="*/ 529114 w 1247775"/>
                <a:gd name="connsiteY1195" fmla="*/ 1227296 h 1857375"/>
                <a:gd name="connsiteX1196" fmla="*/ 526256 w 1247775"/>
                <a:gd name="connsiteY1196" fmla="*/ 1230154 h 1857375"/>
                <a:gd name="connsiteX1197" fmla="*/ 524351 w 1247775"/>
                <a:gd name="connsiteY1197" fmla="*/ 1230154 h 1857375"/>
                <a:gd name="connsiteX1198" fmla="*/ 504349 w 1247775"/>
                <a:gd name="connsiteY1198" fmla="*/ 1220629 h 1857375"/>
                <a:gd name="connsiteX1199" fmla="*/ 503396 w 1247775"/>
                <a:gd name="connsiteY1199" fmla="*/ 1220629 h 1857375"/>
                <a:gd name="connsiteX1200" fmla="*/ 497681 w 1247775"/>
                <a:gd name="connsiteY1200" fmla="*/ 1213961 h 1857375"/>
                <a:gd name="connsiteX1201" fmla="*/ 504349 w 1247775"/>
                <a:gd name="connsiteY1201" fmla="*/ 1203484 h 1857375"/>
                <a:gd name="connsiteX1202" fmla="*/ 502444 w 1247775"/>
                <a:gd name="connsiteY1202" fmla="*/ 1197769 h 1857375"/>
                <a:gd name="connsiteX1203" fmla="*/ 574834 w 1247775"/>
                <a:gd name="connsiteY1203" fmla="*/ 1231106 h 1857375"/>
                <a:gd name="connsiteX1204" fmla="*/ 574834 w 1247775"/>
                <a:gd name="connsiteY1204" fmla="*/ 1231106 h 1857375"/>
                <a:gd name="connsiteX1205" fmla="*/ 579596 w 1247775"/>
                <a:gd name="connsiteY1205" fmla="*/ 1226344 h 1857375"/>
                <a:gd name="connsiteX1206" fmla="*/ 579596 w 1247775"/>
                <a:gd name="connsiteY1206" fmla="*/ 1229201 h 1857375"/>
                <a:gd name="connsiteX1207" fmla="*/ 574834 w 1247775"/>
                <a:gd name="connsiteY1207" fmla="*/ 1231106 h 1857375"/>
                <a:gd name="connsiteX1208" fmla="*/ 516731 w 1247775"/>
                <a:gd name="connsiteY1208" fmla="*/ 1371124 h 1857375"/>
                <a:gd name="connsiteX1209" fmla="*/ 518636 w 1247775"/>
                <a:gd name="connsiteY1209" fmla="*/ 1371124 h 1857375"/>
                <a:gd name="connsiteX1210" fmla="*/ 516731 w 1247775"/>
                <a:gd name="connsiteY1210" fmla="*/ 1373029 h 1857375"/>
                <a:gd name="connsiteX1211" fmla="*/ 516731 w 1247775"/>
                <a:gd name="connsiteY1211" fmla="*/ 1371124 h 1857375"/>
                <a:gd name="connsiteX1212" fmla="*/ 615791 w 1247775"/>
                <a:gd name="connsiteY1212" fmla="*/ 838676 h 1857375"/>
                <a:gd name="connsiteX1213" fmla="*/ 627221 w 1247775"/>
                <a:gd name="connsiteY1213" fmla="*/ 845344 h 1857375"/>
                <a:gd name="connsiteX1214" fmla="*/ 627221 w 1247775"/>
                <a:gd name="connsiteY1214" fmla="*/ 847249 h 1857375"/>
                <a:gd name="connsiteX1215" fmla="*/ 626269 w 1247775"/>
                <a:gd name="connsiteY1215" fmla="*/ 849154 h 1857375"/>
                <a:gd name="connsiteX1216" fmla="*/ 620554 w 1247775"/>
                <a:gd name="connsiteY1216" fmla="*/ 848201 h 1857375"/>
                <a:gd name="connsiteX1217" fmla="*/ 610076 w 1247775"/>
                <a:gd name="connsiteY1217" fmla="*/ 849154 h 1857375"/>
                <a:gd name="connsiteX1218" fmla="*/ 610076 w 1247775"/>
                <a:gd name="connsiteY1218" fmla="*/ 847249 h 1857375"/>
                <a:gd name="connsiteX1219" fmla="*/ 609124 w 1247775"/>
                <a:gd name="connsiteY1219" fmla="*/ 842486 h 1857375"/>
                <a:gd name="connsiteX1220" fmla="*/ 615791 w 1247775"/>
                <a:gd name="connsiteY1220" fmla="*/ 838676 h 1857375"/>
                <a:gd name="connsiteX1221" fmla="*/ 571024 w 1247775"/>
                <a:gd name="connsiteY1221" fmla="*/ 938689 h 1857375"/>
                <a:gd name="connsiteX1222" fmla="*/ 577691 w 1247775"/>
                <a:gd name="connsiteY1222" fmla="*/ 943451 h 1857375"/>
                <a:gd name="connsiteX1223" fmla="*/ 575786 w 1247775"/>
                <a:gd name="connsiteY1223" fmla="*/ 946309 h 1857375"/>
                <a:gd name="connsiteX1224" fmla="*/ 571024 w 1247775"/>
                <a:gd name="connsiteY1224" fmla="*/ 938689 h 1857375"/>
                <a:gd name="connsiteX1225" fmla="*/ 571024 w 1247775"/>
                <a:gd name="connsiteY1225" fmla="*/ 938689 h 1857375"/>
                <a:gd name="connsiteX1226" fmla="*/ 552926 w 1247775"/>
                <a:gd name="connsiteY1226" fmla="*/ 718661 h 1857375"/>
                <a:gd name="connsiteX1227" fmla="*/ 566261 w 1247775"/>
                <a:gd name="connsiteY1227" fmla="*/ 710089 h 1857375"/>
                <a:gd name="connsiteX1228" fmla="*/ 568166 w 1247775"/>
                <a:gd name="connsiteY1228" fmla="*/ 711041 h 1857375"/>
                <a:gd name="connsiteX1229" fmla="*/ 567214 w 1247775"/>
                <a:gd name="connsiteY1229" fmla="*/ 719614 h 1857375"/>
                <a:gd name="connsiteX1230" fmla="*/ 567214 w 1247775"/>
                <a:gd name="connsiteY1230" fmla="*/ 723424 h 1857375"/>
                <a:gd name="connsiteX1231" fmla="*/ 565309 w 1247775"/>
                <a:gd name="connsiteY1231" fmla="*/ 724376 h 1857375"/>
                <a:gd name="connsiteX1232" fmla="*/ 552926 w 1247775"/>
                <a:gd name="connsiteY1232" fmla="*/ 720566 h 1857375"/>
                <a:gd name="connsiteX1233" fmla="*/ 552926 w 1247775"/>
                <a:gd name="connsiteY1233" fmla="*/ 718661 h 1857375"/>
                <a:gd name="connsiteX1234" fmla="*/ 553879 w 1247775"/>
                <a:gd name="connsiteY1234" fmla="*/ 816769 h 1857375"/>
                <a:gd name="connsiteX1235" fmla="*/ 559594 w 1247775"/>
                <a:gd name="connsiteY1235" fmla="*/ 804386 h 1857375"/>
                <a:gd name="connsiteX1236" fmla="*/ 561499 w 1247775"/>
                <a:gd name="connsiteY1236" fmla="*/ 804386 h 1857375"/>
                <a:gd name="connsiteX1237" fmla="*/ 569119 w 1247775"/>
                <a:gd name="connsiteY1237" fmla="*/ 808196 h 1857375"/>
                <a:gd name="connsiteX1238" fmla="*/ 568166 w 1247775"/>
                <a:gd name="connsiteY1238" fmla="*/ 813911 h 1857375"/>
                <a:gd name="connsiteX1239" fmla="*/ 563404 w 1247775"/>
                <a:gd name="connsiteY1239" fmla="*/ 822484 h 1857375"/>
                <a:gd name="connsiteX1240" fmla="*/ 563404 w 1247775"/>
                <a:gd name="connsiteY1240" fmla="*/ 824389 h 1857375"/>
                <a:gd name="connsiteX1241" fmla="*/ 550069 w 1247775"/>
                <a:gd name="connsiteY1241" fmla="*/ 828199 h 1857375"/>
                <a:gd name="connsiteX1242" fmla="*/ 553879 w 1247775"/>
                <a:gd name="connsiteY1242" fmla="*/ 816769 h 1857375"/>
                <a:gd name="connsiteX1243" fmla="*/ 547211 w 1247775"/>
                <a:gd name="connsiteY1243" fmla="*/ 968216 h 1857375"/>
                <a:gd name="connsiteX1244" fmla="*/ 547211 w 1247775"/>
                <a:gd name="connsiteY1244" fmla="*/ 970121 h 1857375"/>
                <a:gd name="connsiteX1245" fmla="*/ 552926 w 1247775"/>
                <a:gd name="connsiteY1245" fmla="*/ 975836 h 1857375"/>
                <a:gd name="connsiteX1246" fmla="*/ 558641 w 1247775"/>
                <a:gd name="connsiteY1246" fmla="*/ 972026 h 1857375"/>
                <a:gd name="connsiteX1247" fmla="*/ 558641 w 1247775"/>
                <a:gd name="connsiteY1247" fmla="*/ 972026 h 1857375"/>
                <a:gd name="connsiteX1248" fmla="*/ 563404 w 1247775"/>
                <a:gd name="connsiteY1248" fmla="*/ 971074 h 1857375"/>
                <a:gd name="connsiteX1249" fmla="*/ 562451 w 1247775"/>
                <a:gd name="connsiteY1249" fmla="*/ 973931 h 1857375"/>
                <a:gd name="connsiteX1250" fmla="*/ 567214 w 1247775"/>
                <a:gd name="connsiteY1250" fmla="*/ 980599 h 1857375"/>
                <a:gd name="connsiteX1251" fmla="*/ 571024 w 1247775"/>
                <a:gd name="connsiteY1251" fmla="*/ 991076 h 1857375"/>
                <a:gd name="connsiteX1252" fmla="*/ 567214 w 1247775"/>
                <a:gd name="connsiteY1252" fmla="*/ 992029 h 1857375"/>
                <a:gd name="connsiteX1253" fmla="*/ 559594 w 1247775"/>
                <a:gd name="connsiteY1253" fmla="*/ 989171 h 1857375"/>
                <a:gd name="connsiteX1254" fmla="*/ 548164 w 1247775"/>
                <a:gd name="connsiteY1254" fmla="*/ 996791 h 1857375"/>
                <a:gd name="connsiteX1255" fmla="*/ 545306 w 1247775"/>
                <a:gd name="connsiteY1255" fmla="*/ 1001554 h 1857375"/>
                <a:gd name="connsiteX1256" fmla="*/ 536734 w 1247775"/>
                <a:gd name="connsiteY1256" fmla="*/ 994886 h 1857375"/>
                <a:gd name="connsiteX1257" fmla="*/ 537686 w 1247775"/>
                <a:gd name="connsiteY1257" fmla="*/ 992029 h 1857375"/>
                <a:gd name="connsiteX1258" fmla="*/ 531019 w 1247775"/>
                <a:gd name="connsiteY1258" fmla="*/ 985361 h 1857375"/>
                <a:gd name="connsiteX1259" fmla="*/ 524351 w 1247775"/>
                <a:gd name="connsiteY1259" fmla="*/ 992029 h 1857375"/>
                <a:gd name="connsiteX1260" fmla="*/ 524351 w 1247775"/>
                <a:gd name="connsiteY1260" fmla="*/ 993934 h 1857375"/>
                <a:gd name="connsiteX1261" fmla="*/ 511016 w 1247775"/>
                <a:gd name="connsiteY1261" fmla="*/ 1004411 h 1857375"/>
                <a:gd name="connsiteX1262" fmla="*/ 504349 w 1247775"/>
                <a:gd name="connsiteY1262" fmla="*/ 1000601 h 1857375"/>
                <a:gd name="connsiteX1263" fmla="*/ 503396 w 1247775"/>
                <a:gd name="connsiteY1263" fmla="*/ 1000601 h 1857375"/>
                <a:gd name="connsiteX1264" fmla="*/ 501491 w 1247775"/>
                <a:gd name="connsiteY1264" fmla="*/ 995839 h 1857375"/>
                <a:gd name="connsiteX1265" fmla="*/ 502444 w 1247775"/>
                <a:gd name="connsiteY1265" fmla="*/ 995839 h 1857375"/>
                <a:gd name="connsiteX1266" fmla="*/ 524351 w 1247775"/>
                <a:gd name="connsiteY1266" fmla="*/ 973931 h 1857375"/>
                <a:gd name="connsiteX1267" fmla="*/ 524351 w 1247775"/>
                <a:gd name="connsiteY1267" fmla="*/ 972979 h 1857375"/>
                <a:gd name="connsiteX1268" fmla="*/ 529114 w 1247775"/>
                <a:gd name="connsiteY1268" fmla="*/ 973931 h 1857375"/>
                <a:gd name="connsiteX1269" fmla="*/ 541496 w 1247775"/>
                <a:gd name="connsiteY1269" fmla="*/ 961549 h 1857375"/>
                <a:gd name="connsiteX1270" fmla="*/ 529114 w 1247775"/>
                <a:gd name="connsiteY1270" fmla="*/ 949166 h 1857375"/>
                <a:gd name="connsiteX1271" fmla="*/ 519589 w 1247775"/>
                <a:gd name="connsiteY1271" fmla="*/ 954881 h 1857375"/>
                <a:gd name="connsiteX1272" fmla="*/ 520541 w 1247775"/>
                <a:gd name="connsiteY1272" fmla="*/ 951071 h 1857375"/>
                <a:gd name="connsiteX1273" fmla="*/ 500539 w 1247775"/>
                <a:gd name="connsiteY1273" fmla="*/ 931069 h 1857375"/>
                <a:gd name="connsiteX1274" fmla="*/ 492919 w 1247775"/>
                <a:gd name="connsiteY1274" fmla="*/ 932974 h 1857375"/>
                <a:gd name="connsiteX1275" fmla="*/ 484346 w 1247775"/>
                <a:gd name="connsiteY1275" fmla="*/ 925354 h 1857375"/>
                <a:gd name="connsiteX1276" fmla="*/ 486251 w 1247775"/>
                <a:gd name="connsiteY1276" fmla="*/ 917734 h 1857375"/>
                <a:gd name="connsiteX1277" fmla="*/ 485299 w 1247775"/>
                <a:gd name="connsiteY1277" fmla="*/ 912971 h 1857375"/>
                <a:gd name="connsiteX1278" fmla="*/ 488156 w 1247775"/>
                <a:gd name="connsiteY1278" fmla="*/ 906304 h 1857375"/>
                <a:gd name="connsiteX1279" fmla="*/ 486251 w 1247775"/>
                <a:gd name="connsiteY1279" fmla="*/ 901541 h 1857375"/>
                <a:gd name="connsiteX1280" fmla="*/ 492919 w 1247775"/>
                <a:gd name="connsiteY1280" fmla="*/ 893921 h 1857375"/>
                <a:gd name="connsiteX1281" fmla="*/ 505301 w 1247775"/>
                <a:gd name="connsiteY1281" fmla="*/ 907256 h 1857375"/>
                <a:gd name="connsiteX1282" fmla="*/ 505301 w 1247775"/>
                <a:gd name="connsiteY1282" fmla="*/ 907256 h 1857375"/>
                <a:gd name="connsiteX1283" fmla="*/ 525304 w 1247775"/>
                <a:gd name="connsiteY1283" fmla="*/ 941546 h 1857375"/>
                <a:gd name="connsiteX1284" fmla="*/ 537686 w 1247775"/>
                <a:gd name="connsiteY1284" fmla="*/ 947261 h 1857375"/>
                <a:gd name="connsiteX1285" fmla="*/ 538639 w 1247775"/>
                <a:gd name="connsiteY1285" fmla="*/ 947261 h 1857375"/>
                <a:gd name="connsiteX1286" fmla="*/ 539591 w 1247775"/>
                <a:gd name="connsiteY1286" fmla="*/ 948214 h 1857375"/>
                <a:gd name="connsiteX1287" fmla="*/ 539591 w 1247775"/>
                <a:gd name="connsiteY1287" fmla="*/ 952024 h 1857375"/>
                <a:gd name="connsiteX1288" fmla="*/ 547211 w 1247775"/>
                <a:gd name="connsiteY1288" fmla="*/ 968216 h 1857375"/>
                <a:gd name="connsiteX1289" fmla="*/ 549116 w 1247775"/>
                <a:gd name="connsiteY1289" fmla="*/ 1032986 h 1857375"/>
                <a:gd name="connsiteX1290" fmla="*/ 536734 w 1247775"/>
                <a:gd name="connsiteY1290" fmla="*/ 1048226 h 1857375"/>
                <a:gd name="connsiteX1291" fmla="*/ 532924 w 1247775"/>
                <a:gd name="connsiteY1291" fmla="*/ 1048226 h 1857375"/>
                <a:gd name="connsiteX1292" fmla="*/ 531019 w 1247775"/>
                <a:gd name="connsiteY1292" fmla="*/ 1048226 h 1857375"/>
                <a:gd name="connsiteX1293" fmla="*/ 531019 w 1247775"/>
                <a:gd name="connsiteY1293" fmla="*/ 1047274 h 1857375"/>
                <a:gd name="connsiteX1294" fmla="*/ 535781 w 1247775"/>
                <a:gd name="connsiteY1294" fmla="*/ 1036796 h 1857375"/>
                <a:gd name="connsiteX1295" fmla="*/ 534829 w 1247775"/>
                <a:gd name="connsiteY1295" fmla="*/ 1032986 h 1857375"/>
                <a:gd name="connsiteX1296" fmla="*/ 547211 w 1247775"/>
                <a:gd name="connsiteY1296" fmla="*/ 1018699 h 1857375"/>
                <a:gd name="connsiteX1297" fmla="*/ 548164 w 1247775"/>
                <a:gd name="connsiteY1297" fmla="*/ 1019651 h 1857375"/>
                <a:gd name="connsiteX1298" fmla="*/ 547211 w 1247775"/>
                <a:gd name="connsiteY1298" fmla="*/ 1026319 h 1857375"/>
                <a:gd name="connsiteX1299" fmla="*/ 549116 w 1247775"/>
                <a:gd name="connsiteY1299" fmla="*/ 1032986 h 1857375"/>
                <a:gd name="connsiteX1300" fmla="*/ 506254 w 1247775"/>
                <a:gd name="connsiteY1300" fmla="*/ 814864 h 1857375"/>
                <a:gd name="connsiteX1301" fmla="*/ 497681 w 1247775"/>
                <a:gd name="connsiteY1301" fmla="*/ 812959 h 1857375"/>
                <a:gd name="connsiteX1302" fmla="*/ 497681 w 1247775"/>
                <a:gd name="connsiteY1302" fmla="*/ 812959 h 1857375"/>
                <a:gd name="connsiteX1303" fmla="*/ 507206 w 1247775"/>
                <a:gd name="connsiteY1303" fmla="*/ 806291 h 1857375"/>
                <a:gd name="connsiteX1304" fmla="*/ 509111 w 1247775"/>
                <a:gd name="connsiteY1304" fmla="*/ 805339 h 1857375"/>
                <a:gd name="connsiteX1305" fmla="*/ 509111 w 1247775"/>
                <a:gd name="connsiteY1305" fmla="*/ 806291 h 1857375"/>
                <a:gd name="connsiteX1306" fmla="*/ 506254 w 1247775"/>
                <a:gd name="connsiteY1306" fmla="*/ 812959 h 1857375"/>
                <a:gd name="connsiteX1307" fmla="*/ 506254 w 1247775"/>
                <a:gd name="connsiteY1307" fmla="*/ 814864 h 1857375"/>
                <a:gd name="connsiteX1308" fmla="*/ 521494 w 1247775"/>
                <a:gd name="connsiteY1308" fmla="*/ 822484 h 1857375"/>
                <a:gd name="connsiteX1309" fmla="*/ 536734 w 1247775"/>
                <a:gd name="connsiteY1309" fmla="*/ 832961 h 1857375"/>
                <a:gd name="connsiteX1310" fmla="*/ 543401 w 1247775"/>
                <a:gd name="connsiteY1310" fmla="*/ 832009 h 1857375"/>
                <a:gd name="connsiteX1311" fmla="*/ 536734 w 1247775"/>
                <a:gd name="connsiteY1311" fmla="*/ 842486 h 1857375"/>
                <a:gd name="connsiteX1312" fmla="*/ 533876 w 1247775"/>
                <a:gd name="connsiteY1312" fmla="*/ 842486 h 1857375"/>
                <a:gd name="connsiteX1313" fmla="*/ 517684 w 1247775"/>
                <a:gd name="connsiteY1313" fmla="*/ 854869 h 1857375"/>
                <a:gd name="connsiteX1314" fmla="*/ 517684 w 1247775"/>
                <a:gd name="connsiteY1314" fmla="*/ 854869 h 1857375"/>
                <a:gd name="connsiteX1315" fmla="*/ 515779 w 1247775"/>
                <a:gd name="connsiteY1315" fmla="*/ 854869 h 1857375"/>
                <a:gd name="connsiteX1316" fmla="*/ 522446 w 1247775"/>
                <a:gd name="connsiteY1316" fmla="*/ 838676 h 1857375"/>
                <a:gd name="connsiteX1317" fmla="*/ 514826 w 1247775"/>
                <a:gd name="connsiteY1317" fmla="*/ 820579 h 1857375"/>
                <a:gd name="connsiteX1318" fmla="*/ 516731 w 1247775"/>
                <a:gd name="connsiteY1318" fmla="*/ 819626 h 1857375"/>
                <a:gd name="connsiteX1319" fmla="*/ 521494 w 1247775"/>
                <a:gd name="connsiteY1319" fmla="*/ 822484 h 1857375"/>
                <a:gd name="connsiteX1320" fmla="*/ 487204 w 1247775"/>
                <a:gd name="connsiteY1320" fmla="*/ 723424 h 1857375"/>
                <a:gd name="connsiteX1321" fmla="*/ 490061 w 1247775"/>
                <a:gd name="connsiteY1321" fmla="*/ 728186 h 1857375"/>
                <a:gd name="connsiteX1322" fmla="*/ 486251 w 1247775"/>
                <a:gd name="connsiteY1322" fmla="*/ 731996 h 1857375"/>
                <a:gd name="connsiteX1323" fmla="*/ 487204 w 1247775"/>
                <a:gd name="connsiteY1323" fmla="*/ 723424 h 1857375"/>
                <a:gd name="connsiteX1324" fmla="*/ 487204 w 1247775"/>
                <a:gd name="connsiteY1324" fmla="*/ 723424 h 1857375"/>
                <a:gd name="connsiteX1325" fmla="*/ 362426 w 1247775"/>
                <a:gd name="connsiteY1325" fmla="*/ 708184 h 1857375"/>
                <a:gd name="connsiteX1326" fmla="*/ 380524 w 1247775"/>
                <a:gd name="connsiteY1326" fmla="*/ 695801 h 1857375"/>
                <a:gd name="connsiteX1327" fmla="*/ 383381 w 1247775"/>
                <a:gd name="connsiteY1327" fmla="*/ 694849 h 1857375"/>
                <a:gd name="connsiteX1328" fmla="*/ 392906 w 1247775"/>
                <a:gd name="connsiteY1328" fmla="*/ 705326 h 1857375"/>
                <a:gd name="connsiteX1329" fmla="*/ 371951 w 1247775"/>
                <a:gd name="connsiteY1329" fmla="*/ 726281 h 1857375"/>
                <a:gd name="connsiteX1330" fmla="*/ 360521 w 1247775"/>
                <a:gd name="connsiteY1330" fmla="*/ 708184 h 1857375"/>
                <a:gd name="connsiteX1331" fmla="*/ 362426 w 1247775"/>
                <a:gd name="connsiteY1331" fmla="*/ 708184 h 1857375"/>
                <a:gd name="connsiteX1332" fmla="*/ 453866 w 1247775"/>
                <a:gd name="connsiteY1332" fmla="*/ 781526 h 1857375"/>
                <a:gd name="connsiteX1333" fmla="*/ 443389 w 1247775"/>
                <a:gd name="connsiteY1333" fmla="*/ 791051 h 1857375"/>
                <a:gd name="connsiteX1334" fmla="*/ 450056 w 1247775"/>
                <a:gd name="connsiteY1334" fmla="*/ 800576 h 1857375"/>
                <a:gd name="connsiteX1335" fmla="*/ 438626 w 1247775"/>
                <a:gd name="connsiteY1335" fmla="*/ 809149 h 1857375"/>
                <a:gd name="connsiteX1336" fmla="*/ 419576 w 1247775"/>
                <a:gd name="connsiteY1336" fmla="*/ 830104 h 1857375"/>
                <a:gd name="connsiteX1337" fmla="*/ 425291 w 1247775"/>
                <a:gd name="connsiteY1337" fmla="*/ 844391 h 1857375"/>
                <a:gd name="connsiteX1338" fmla="*/ 423386 w 1247775"/>
                <a:gd name="connsiteY1338" fmla="*/ 846296 h 1857375"/>
                <a:gd name="connsiteX1339" fmla="*/ 404336 w 1247775"/>
                <a:gd name="connsiteY1339" fmla="*/ 832009 h 1857375"/>
                <a:gd name="connsiteX1340" fmla="*/ 394811 w 1247775"/>
                <a:gd name="connsiteY1340" fmla="*/ 828199 h 1857375"/>
                <a:gd name="connsiteX1341" fmla="*/ 386239 w 1247775"/>
                <a:gd name="connsiteY1341" fmla="*/ 831056 h 1857375"/>
                <a:gd name="connsiteX1342" fmla="*/ 368141 w 1247775"/>
                <a:gd name="connsiteY1342" fmla="*/ 842486 h 1857375"/>
                <a:gd name="connsiteX1343" fmla="*/ 363379 w 1247775"/>
                <a:gd name="connsiteY1343" fmla="*/ 837724 h 1857375"/>
                <a:gd name="connsiteX1344" fmla="*/ 357664 w 1247775"/>
                <a:gd name="connsiteY1344" fmla="*/ 826294 h 1857375"/>
                <a:gd name="connsiteX1345" fmla="*/ 370046 w 1247775"/>
                <a:gd name="connsiteY1345" fmla="*/ 807244 h 1857375"/>
                <a:gd name="connsiteX1346" fmla="*/ 372904 w 1247775"/>
                <a:gd name="connsiteY1346" fmla="*/ 807244 h 1857375"/>
                <a:gd name="connsiteX1347" fmla="*/ 388144 w 1247775"/>
                <a:gd name="connsiteY1347" fmla="*/ 803434 h 1857375"/>
                <a:gd name="connsiteX1348" fmla="*/ 385286 w 1247775"/>
                <a:gd name="connsiteY1348" fmla="*/ 811054 h 1857375"/>
                <a:gd name="connsiteX1349" fmla="*/ 397669 w 1247775"/>
                <a:gd name="connsiteY1349" fmla="*/ 823436 h 1857375"/>
                <a:gd name="connsiteX1350" fmla="*/ 410051 w 1247775"/>
                <a:gd name="connsiteY1350" fmla="*/ 811054 h 1857375"/>
                <a:gd name="connsiteX1351" fmla="*/ 397669 w 1247775"/>
                <a:gd name="connsiteY1351" fmla="*/ 798671 h 1857375"/>
                <a:gd name="connsiteX1352" fmla="*/ 394811 w 1247775"/>
                <a:gd name="connsiteY1352" fmla="*/ 799624 h 1857375"/>
                <a:gd name="connsiteX1353" fmla="*/ 398621 w 1247775"/>
                <a:gd name="connsiteY1353" fmla="*/ 795814 h 1857375"/>
                <a:gd name="connsiteX1354" fmla="*/ 416719 w 1247775"/>
                <a:gd name="connsiteY1354" fmla="*/ 787241 h 1857375"/>
                <a:gd name="connsiteX1355" fmla="*/ 424339 w 1247775"/>
                <a:gd name="connsiteY1355" fmla="*/ 788194 h 1857375"/>
                <a:gd name="connsiteX1356" fmla="*/ 456724 w 1247775"/>
                <a:gd name="connsiteY1356" fmla="*/ 759619 h 1857375"/>
                <a:gd name="connsiteX1357" fmla="*/ 460534 w 1247775"/>
                <a:gd name="connsiteY1357" fmla="*/ 759619 h 1857375"/>
                <a:gd name="connsiteX1358" fmla="*/ 482441 w 1247775"/>
                <a:gd name="connsiteY1358" fmla="*/ 743426 h 1857375"/>
                <a:gd name="connsiteX1359" fmla="*/ 498634 w 1247775"/>
                <a:gd name="connsiteY1359" fmla="*/ 757714 h 1857375"/>
                <a:gd name="connsiteX1360" fmla="*/ 514826 w 1247775"/>
                <a:gd name="connsiteY1360" fmla="*/ 742474 h 1857375"/>
                <a:gd name="connsiteX1361" fmla="*/ 515779 w 1247775"/>
                <a:gd name="connsiteY1361" fmla="*/ 742474 h 1857375"/>
                <a:gd name="connsiteX1362" fmla="*/ 513874 w 1247775"/>
                <a:gd name="connsiteY1362" fmla="*/ 751999 h 1857375"/>
                <a:gd name="connsiteX1363" fmla="*/ 513874 w 1247775"/>
                <a:gd name="connsiteY1363" fmla="*/ 755809 h 1857375"/>
                <a:gd name="connsiteX1364" fmla="*/ 509111 w 1247775"/>
                <a:gd name="connsiteY1364" fmla="*/ 768191 h 1857375"/>
                <a:gd name="connsiteX1365" fmla="*/ 514826 w 1247775"/>
                <a:gd name="connsiteY1365" fmla="*/ 781526 h 1857375"/>
                <a:gd name="connsiteX1366" fmla="*/ 510064 w 1247775"/>
                <a:gd name="connsiteY1366" fmla="*/ 788194 h 1857375"/>
                <a:gd name="connsiteX1367" fmla="*/ 501491 w 1247775"/>
                <a:gd name="connsiteY1367" fmla="*/ 783431 h 1857375"/>
                <a:gd name="connsiteX1368" fmla="*/ 491966 w 1247775"/>
                <a:gd name="connsiteY1368" fmla="*/ 780574 h 1857375"/>
                <a:gd name="connsiteX1369" fmla="*/ 490061 w 1247775"/>
                <a:gd name="connsiteY1369" fmla="*/ 780574 h 1857375"/>
                <a:gd name="connsiteX1370" fmla="*/ 490061 w 1247775"/>
                <a:gd name="connsiteY1370" fmla="*/ 779621 h 1857375"/>
                <a:gd name="connsiteX1371" fmla="*/ 477679 w 1247775"/>
                <a:gd name="connsiteY1371" fmla="*/ 767239 h 1857375"/>
                <a:gd name="connsiteX1372" fmla="*/ 465296 w 1247775"/>
                <a:gd name="connsiteY1372" fmla="*/ 779621 h 1857375"/>
                <a:gd name="connsiteX1373" fmla="*/ 471011 w 1247775"/>
                <a:gd name="connsiteY1373" fmla="*/ 790099 h 1857375"/>
                <a:gd name="connsiteX1374" fmla="*/ 458629 w 1247775"/>
                <a:gd name="connsiteY1374" fmla="*/ 799624 h 1857375"/>
                <a:gd name="connsiteX1375" fmla="*/ 457676 w 1247775"/>
                <a:gd name="connsiteY1375" fmla="*/ 799624 h 1857375"/>
                <a:gd name="connsiteX1376" fmla="*/ 462439 w 1247775"/>
                <a:gd name="connsiteY1376" fmla="*/ 791051 h 1857375"/>
                <a:gd name="connsiteX1377" fmla="*/ 453866 w 1247775"/>
                <a:gd name="connsiteY1377" fmla="*/ 781526 h 1857375"/>
                <a:gd name="connsiteX1378" fmla="*/ 481489 w 1247775"/>
                <a:gd name="connsiteY1378" fmla="*/ 946309 h 1857375"/>
                <a:gd name="connsiteX1379" fmla="*/ 480536 w 1247775"/>
                <a:gd name="connsiteY1379" fmla="*/ 951071 h 1857375"/>
                <a:gd name="connsiteX1380" fmla="*/ 470059 w 1247775"/>
                <a:gd name="connsiteY1380" fmla="*/ 936784 h 1857375"/>
                <a:gd name="connsiteX1381" fmla="*/ 473869 w 1247775"/>
                <a:gd name="connsiteY1381" fmla="*/ 935831 h 1857375"/>
                <a:gd name="connsiteX1382" fmla="*/ 473869 w 1247775"/>
                <a:gd name="connsiteY1382" fmla="*/ 935831 h 1857375"/>
                <a:gd name="connsiteX1383" fmla="*/ 481489 w 1247775"/>
                <a:gd name="connsiteY1383" fmla="*/ 946309 h 1857375"/>
                <a:gd name="connsiteX1384" fmla="*/ 345281 w 1247775"/>
                <a:gd name="connsiteY1384" fmla="*/ 1095851 h 1857375"/>
                <a:gd name="connsiteX1385" fmla="*/ 345281 w 1247775"/>
                <a:gd name="connsiteY1385" fmla="*/ 1095851 h 1857375"/>
                <a:gd name="connsiteX1386" fmla="*/ 345281 w 1247775"/>
                <a:gd name="connsiteY1386" fmla="*/ 1095851 h 1857375"/>
                <a:gd name="connsiteX1387" fmla="*/ 345281 w 1247775"/>
                <a:gd name="connsiteY1387" fmla="*/ 1095851 h 1857375"/>
                <a:gd name="connsiteX1388" fmla="*/ 423386 w 1247775"/>
                <a:gd name="connsiteY1388" fmla="*/ 1187291 h 1857375"/>
                <a:gd name="connsiteX1389" fmla="*/ 421481 w 1247775"/>
                <a:gd name="connsiteY1389" fmla="*/ 1188244 h 1857375"/>
                <a:gd name="connsiteX1390" fmla="*/ 423386 w 1247775"/>
                <a:gd name="connsiteY1390" fmla="*/ 1181576 h 1857375"/>
                <a:gd name="connsiteX1391" fmla="*/ 426244 w 1247775"/>
                <a:gd name="connsiteY1391" fmla="*/ 1182529 h 1857375"/>
                <a:gd name="connsiteX1392" fmla="*/ 430054 w 1247775"/>
                <a:gd name="connsiteY1392" fmla="*/ 1185386 h 1857375"/>
                <a:gd name="connsiteX1393" fmla="*/ 423386 w 1247775"/>
                <a:gd name="connsiteY1393" fmla="*/ 1187291 h 1857375"/>
                <a:gd name="connsiteX1394" fmla="*/ 432911 w 1247775"/>
                <a:gd name="connsiteY1394" fmla="*/ 1183481 h 1857375"/>
                <a:gd name="connsiteX1395" fmla="*/ 432911 w 1247775"/>
                <a:gd name="connsiteY1395" fmla="*/ 1183481 h 1857375"/>
                <a:gd name="connsiteX1396" fmla="*/ 432911 w 1247775"/>
                <a:gd name="connsiteY1396" fmla="*/ 1183481 h 1857375"/>
                <a:gd name="connsiteX1397" fmla="*/ 432911 w 1247775"/>
                <a:gd name="connsiteY1397" fmla="*/ 1183481 h 1857375"/>
                <a:gd name="connsiteX1398" fmla="*/ 455771 w 1247775"/>
                <a:gd name="connsiteY1398" fmla="*/ 1106329 h 1857375"/>
                <a:gd name="connsiteX1399" fmla="*/ 443389 w 1247775"/>
                <a:gd name="connsiteY1399" fmla="*/ 1117759 h 1857375"/>
                <a:gd name="connsiteX1400" fmla="*/ 433864 w 1247775"/>
                <a:gd name="connsiteY1400" fmla="*/ 1115854 h 1857375"/>
                <a:gd name="connsiteX1401" fmla="*/ 400526 w 1247775"/>
                <a:gd name="connsiteY1401" fmla="*/ 1149191 h 1857375"/>
                <a:gd name="connsiteX1402" fmla="*/ 403384 w 1247775"/>
                <a:gd name="connsiteY1402" fmla="*/ 1162526 h 1857375"/>
                <a:gd name="connsiteX1403" fmla="*/ 387191 w 1247775"/>
                <a:gd name="connsiteY1403" fmla="*/ 1179671 h 1857375"/>
                <a:gd name="connsiteX1404" fmla="*/ 394811 w 1247775"/>
                <a:gd name="connsiteY1404" fmla="*/ 1193959 h 1857375"/>
                <a:gd name="connsiteX1405" fmla="*/ 389096 w 1247775"/>
                <a:gd name="connsiteY1405" fmla="*/ 1206341 h 1857375"/>
                <a:gd name="connsiteX1406" fmla="*/ 399574 w 1247775"/>
                <a:gd name="connsiteY1406" fmla="*/ 1221581 h 1857375"/>
                <a:gd name="connsiteX1407" fmla="*/ 409099 w 1247775"/>
                <a:gd name="connsiteY1407" fmla="*/ 1231106 h 1857375"/>
                <a:gd name="connsiteX1408" fmla="*/ 392906 w 1247775"/>
                <a:gd name="connsiteY1408" fmla="*/ 1250156 h 1857375"/>
                <a:gd name="connsiteX1409" fmla="*/ 390049 w 1247775"/>
                <a:gd name="connsiteY1409" fmla="*/ 1251109 h 1857375"/>
                <a:gd name="connsiteX1410" fmla="*/ 388144 w 1247775"/>
                <a:gd name="connsiteY1410" fmla="*/ 1245394 h 1857375"/>
                <a:gd name="connsiteX1411" fmla="*/ 390049 w 1247775"/>
                <a:gd name="connsiteY1411" fmla="*/ 1241584 h 1857375"/>
                <a:gd name="connsiteX1412" fmla="*/ 396716 w 1247775"/>
                <a:gd name="connsiteY1412" fmla="*/ 1230154 h 1857375"/>
                <a:gd name="connsiteX1413" fmla="*/ 388144 w 1247775"/>
                <a:gd name="connsiteY1413" fmla="*/ 1217771 h 1857375"/>
                <a:gd name="connsiteX1414" fmla="*/ 378619 w 1247775"/>
                <a:gd name="connsiteY1414" fmla="*/ 1207294 h 1857375"/>
                <a:gd name="connsiteX1415" fmla="*/ 362426 w 1247775"/>
                <a:gd name="connsiteY1415" fmla="*/ 1199674 h 1857375"/>
                <a:gd name="connsiteX1416" fmla="*/ 343376 w 1247775"/>
                <a:gd name="connsiteY1416" fmla="*/ 1212056 h 1857375"/>
                <a:gd name="connsiteX1417" fmla="*/ 339566 w 1247775"/>
                <a:gd name="connsiteY1417" fmla="*/ 1216819 h 1857375"/>
                <a:gd name="connsiteX1418" fmla="*/ 316706 w 1247775"/>
                <a:gd name="connsiteY1418" fmla="*/ 1233964 h 1857375"/>
                <a:gd name="connsiteX1419" fmla="*/ 315754 w 1247775"/>
                <a:gd name="connsiteY1419" fmla="*/ 1231106 h 1857375"/>
                <a:gd name="connsiteX1420" fmla="*/ 315754 w 1247775"/>
                <a:gd name="connsiteY1420" fmla="*/ 1229201 h 1857375"/>
                <a:gd name="connsiteX1421" fmla="*/ 310991 w 1247775"/>
                <a:gd name="connsiteY1421" fmla="*/ 1213961 h 1857375"/>
                <a:gd name="connsiteX1422" fmla="*/ 331946 w 1247775"/>
                <a:gd name="connsiteY1422" fmla="*/ 1186339 h 1857375"/>
                <a:gd name="connsiteX1423" fmla="*/ 316706 w 1247775"/>
                <a:gd name="connsiteY1423" fmla="*/ 1161574 h 1857375"/>
                <a:gd name="connsiteX1424" fmla="*/ 316706 w 1247775"/>
                <a:gd name="connsiteY1424" fmla="*/ 1160621 h 1857375"/>
                <a:gd name="connsiteX1425" fmla="*/ 320516 w 1247775"/>
                <a:gd name="connsiteY1425" fmla="*/ 1156811 h 1857375"/>
                <a:gd name="connsiteX1426" fmla="*/ 323374 w 1247775"/>
                <a:gd name="connsiteY1426" fmla="*/ 1157764 h 1857375"/>
                <a:gd name="connsiteX1427" fmla="*/ 322421 w 1247775"/>
                <a:gd name="connsiteY1427" fmla="*/ 1160621 h 1857375"/>
                <a:gd name="connsiteX1428" fmla="*/ 328136 w 1247775"/>
                <a:gd name="connsiteY1428" fmla="*/ 1166336 h 1857375"/>
                <a:gd name="connsiteX1429" fmla="*/ 330041 w 1247775"/>
                <a:gd name="connsiteY1429" fmla="*/ 1166336 h 1857375"/>
                <a:gd name="connsiteX1430" fmla="*/ 335756 w 1247775"/>
                <a:gd name="connsiteY1430" fmla="*/ 1168241 h 1857375"/>
                <a:gd name="connsiteX1431" fmla="*/ 346234 w 1247775"/>
                <a:gd name="connsiteY1431" fmla="*/ 1157764 h 1857375"/>
                <a:gd name="connsiteX1432" fmla="*/ 345281 w 1247775"/>
                <a:gd name="connsiteY1432" fmla="*/ 1153954 h 1857375"/>
                <a:gd name="connsiteX1433" fmla="*/ 353854 w 1247775"/>
                <a:gd name="connsiteY1433" fmla="*/ 1146334 h 1857375"/>
                <a:gd name="connsiteX1434" fmla="*/ 366236 w 1247775"/>
                <a:gd name="connsiteY1434" fmla="*/ 1151096 h 1857375"/>
                <a:gd name="connsiteX1435" fmla="*/ 382429 w 1247775"/>
                <a:gd name="connsiteY1435" fmla="*/ 1140619 h 1857375"/>
                <a:gd name="connsiteX1436" fmla="*/ 386239 w 1247775"/>
                <a:gd name="connsiteY1436" fmla="*/ 1142524 h 1857375"/>
                <a:gd name="connsiteX1437" fmla="*/ 391001 w 1247775"/>
                <a:gd name="connsiteY1437" fmla="*/ 1137761 h 1857375"/>
                <a:gd name="connsiteX1438" fmla="*/ 386239 w 1247775"/>
                <a:gd name="connsiteY1438" fmla="*/ 1132999 h 1857375"/>
                <a:gd name="connsiteX1439" fmla="*/ 384334 w 1247775"/>
                <a:gd name="connsiteY1439" fmla="*/ 1133951 h 1857375"/>
                <a:gd name="connsiteX1440" fmla="*/ 384334 w 1247775"/>
                <a:gd name="connsiteY1440" fmla="*/ 1133951 h 1857375"/>
                <a:gd name="connsiteX1441" fmla="*/ 383381 w 1247775"/>
                <a:gd name="connsiteY1441" fmla="*/ 1129189 h 1857375"/>
                <a:gd name="connsiteX1442" fmla="*/ 385286 w 1247775"/>
                <a:gd name="connsiteY1442" fmla="*/ 1122521 h 1857375"/>
                <a:gd name="connsiteX1443" fmla="*/ 378619 w 1247775"/>
                <a:gd name="connsiteY1443" fmla="*/ 1109186 h 1857375"/>
                <a:gd name="connsiteX1444" fmla="*/ 388144 w 1247775"/>
                <a:gd name="connsiteY1444" fmla="*/ 1101566 h 1857375"/>
                <a:gd name="connsiteX1445" fmla="*/ 390049 w 1247775"/>
                <a:gd name="connsiteY1445" fmla="*/ 1100614 h 1857375"/>
                <a:gd name="connsiteX1446" fmla="*/ 411004 w 1247775"/>
                <a:gd name="connsiteY1446" fmla="*/ 1113949 h 1857375"/>
                <a:gd name="connsiteX1447" fmla="*/ 434816 w 1247775"/>
                <a:gd name="connsiteY1447" fmla="*/ 1090136 h 1857375"/>
                <a:gd name="connsiteX1448" fmla="*/ 433864 w 1247775"/>
                <a:gd name="connsiteY1448" fmla="*/ 1083469 h 1857375"/>
                <a:gd name="connsiteX1449" fmla="*/ 443389 w 1247775"/>
                <a:gd name="connsiteY1449" fmla="*/ 1086326 h 1857375"/>
                <a:gd name="connsiteX1450" fmla="*/ 442436 w 1247775"/>
                <a:gd name="connsiteY1450" fmla="*/ 1090136 h 1857375"/>
                <a:gd name="connsiteX1451" fmla="*/ 450056 w 1247775"/>
                <a:gd name="connsiteY1451" fmla="*/ 1097756 h 1857375"/>
                <a:gd name="connsiteX1452" fmla="*/ 457676 w 1247775"/>
                <a:gd name="connsiteY1452" fmla="*/ 1090136 h 1857375"/>
                <a:gd name="connsiteX1453" fmla="*/ 454819 w 1247775"/>
                <a:gd name="connsiteY1453" fmla="*/ 1084421 h 1857375"/>
                <a:gd name="connsiteX1454" fmla="*/ 466249 w 1247775"/>
                <a:gd name="connsiteY1454" fmla="*/ 1073944 h 1857375"/>
                <a:gd name="connsiteX1455" fmla="*/ 473869 w 1247775"/>
                <a:gd name="connsiteY1455" fmla="*/ 1076801 h 1857375"/>
                <a:gd name="connsiteX1456" fmla="*/ 479584 w 1247775"/>
                <a:gd name="connsiteY1456" fmla="*/ 1074896 h 1857375"/>
                <a:gd name="connsiteX1457" fmla="*/ 480536 w 1247775"/>
                <a:gd name="connsiteY1457" fmla="*/ 1075849 h 1857375"/>
                <a:gd name="connsiteX1458" fmla="*/ 491014 w 1247775"/>
                <a:gd name="connsiteY1458" fmla="*/ 1085374 h 1857375"/>
                <a:gd name="connsiteX1459" fmla="*/ 500539 w 1247775"/>
                <a:gd name="connsiteY1459" fmla="*/ 1078706 h 1857375"/>
                <a:gd name="connsiteX1460" fmla="*/ 505301 w 1247775"/>
                <a:gd name="connsiteY1460" fmla="*/ 1077754 h 1857375"/>
                <a:gd name="connsiteX1461" fmla="*/ 515779 w 1247775"/>
                <a:gd name="connsiteY1461" fmla="*/ 1084421 h 1857375"/>
                <a:gd name="connsiteX1462" fmla="*/ 518636 w 1247775"/>
                <a:gd name="connsiteY1462" fmla="*/ 1083469 h 1857375"/>
                <a:gd name="connsiteX1463" fmla="*/ 521494 w 1247775"/>
                <a:gd name="connsiteY1463" fmla="*/ 1087279 h 1857375"/>
                <a:gd name="connsiteX1464" fmla="*/ 521494 w 1247775"/>
                <a:gd name="connsiteY1464" fmla="*/ 1090136 h 1857375"/>
                <a:gd name="connsiteX1465" fmla="*/ 538639 w 1247775"/>
                <a:gd name="connsiteY1465" fmla="*/ 1107281 h 1857375"/>
                <a:gd name="connsiteX1466" fmla="*/ 549116 w 1247775"/>
                <a:gd name="connsiteY1466" fmla="*/ 1103471 h 1857375"/>
                <a:gd name="connsiteX1467" fmla="*/ 553879 w 1247775"/>
                <a:gd name="connsiteY1467" fmla="*/ 1106329 h 1857375"/>
                <a:gd name="connsiteX1468" fmla="*/ 563404 w 1247775"/>
                <a:gd name="connsiteY1468" fmla="*/ 1113949 h 1857375"/>
                <a:gd name="connsiteX1469" fmla="*/ 559594 w 1247775"/>
                <a:gd name="connsiteY1469" fmla="*/ 1118711 h 1857375"/>
                <a:gd name="connsiteX1470" fmla="*/ 557689 w 1247775"/>
                <a:gd name="connsiteY1470" fmla="*/ 1118711 h 1857375"/>
                <a:gd name="connsiteX1471" fmla="*/ 547211 w 1247775"/>
                <a:gd name="connsiteY1471" fmla="*/ 1120616 h 1857375"/>
                <a:gd name="connsiteX1472" fmla="*/ 542449 w 1247775"/>
                <a:gd name="connsiteY1472" fmla="*/ 1118711 h 1857375"/>
                <a:gd name="connsiteX1473" fmla="*/ 538639 w 1247775"/>
                <a:gd name="connsiteY1473" fmla="*/ 1119664 h 1857375"/>
                <a:gd name="connsiteX1474" fmla="*/ 518636 w 1247775"/>
                <a:gd name="connsiteY1474" fmla="*/ 1104424 h 1857375"/>
                <a:gd name="connsiteX1475" fmla="*/ 486251 w 1247775"/>
                <a:gd name="connsiteY1475" fmla="*/ 1087279 h 1857375"/>
                <a:gd name="connsiteX1476" fmla="*/ 455771 w 1247775"/>
                <a:gd name="connsiteY1476" fmla="*/ 1106329 h 1857375"/>
                <a:gd name="connsiteX1477" fmla="*/ 483394 w 1247775"/>
                <a:gd name="connsiteY1477" fmla="*/ 1196816 h 1857375"/>
                <a:gd name="connsiteX1478" fmla="*/ 469106 w 1247775"/>
                <a:gd name="connsiteY1478" fmla="*/ 1192054 h 1857375"/>
                <a:gd name="connsiteX1479" fmla="*/ 465296 w 1247775"/>
                <a:gd name="connsiteY1479" fmla="*/ 1192054 h 1857375"/>
                <a:gd name="connsiteX1480" fmla="*/ 462439 w 1247775"/>
                <a:gd name="connsiteY1480" fmla="*/ 1189196 h 1857375"/>
                <a:gd name="connsiteX1481" fmla="*/ 466249 w 1247775"/>
                <a:gd name="connsiteY1481" fmla="*/ 1178719 h 1857375"/>
                <a:gd name="connsiteX1482" fmla="*/ 462439 w 1247775"/>
                <a:gd name="connsiteY1482" fmla="*/ 1167289 h 1857375"/>
                <a:gd name="connsiteX1483" fmla="*/ 462439 w 1247775"/>
                <a:gd name="connsiteY1483" fmla="*/ 1167289 h 1857375"/>
                <a:gd name="connsiteX1484" fmla="*/ 475774 w 1247775"/>
                <a:gd name="connsiteY1484" fmla="*/ 1170146 h 1857375"/>
                <a:gd name="connsiteX1485" fmla="*/ 491014 w 1247775"/>
                <a:gd name="connsiteY1485" fmla="*/ 1165384 h 1857375"/>
                <a:gd name="connsiteX1486" fmla="*/ 502444 w 1247775"/>
                <a:gd name="connsiteY1486" fmla="*/ 1162526 h 1857375"/>
                <a:gd name="connsiteX1487" fmla="*/ 507206 w 1247775"/>
                <a:gd name="connsiteY1487" fmla="*/ 1165384 h 1857375"/>
                <a:gd name="connsiteX1488" fmla="*/ 513874 w 1247775"/>
                <a:gd name="connsiteY1488" fmla="*/ 1158716 h 1857375"/>
                <a:gd name="connsiteX1489" fmla="*/ 512921 w 1247775"/>
                <a:gd name="connsiteY1489" fmla="*/ 1155859 h 1857375"/>
                <a:gd name="connsiteX1490" fmla="*/ 517684 w 1247775"/>
                <a:gd name="connsiteY1490" fmla="*/ 1150144 h 1857375"/>
                <a:gd name="connsiteX1491" fmla="*/ 525304 w 1247775"/>
                <a:gd name="connsiteY1491" fmla="*/ 1153001 h 1857375"/>
                <a:gd name="connsiteX1492" fmla="*/ 528161 w 1247775"/>
                <a:gd name="connsiteY1492" fmla="*/ 1152049 h 1857375"/>
                <a:gd name="connsiteX1493" fmla="*/ 526256 w 1247775"/>
                <a:gd name="connsiteY1493" fmla="*/ 1160621 h 1857375"/>
                <a:gd name="connsiteX1494" fmla="*/ 526256 w 1247775"/>
                <a:gd name="connsiteY1494" fmla="*/ 1161574 h 1857375"/>
                <a:gd name="connsiteX1495" fmla="*/ 514826 w 1247775"/>
                <a:gd name="connsiteY1495" fmla="*/ 1177766 h 1857375"/>
                <a:gd name="connsiteX1496" fmla="*/ 507206 w 1247775"/>
                <a:gd name="connsiteY1496" fmla="*/ 1174909 h 1857375"/>
                <a:gd name="connsiteX1497" fmla="*/ 495776 w 1247775"/>
                <a:gd name="connsiteY1497" fmla="*/ 1186339 h 1857375"/>
                <a:gd name="connsiteX1498" fmla="*/ 497681 w 1247775"/>
                <a:gd name="connsiteY1498" fmla="*/ 1192054 h 1857375"/>
                <a:gd name="connsiteX1499" fmla="*/ 491966 w 1247775"/>
                <a:gd name="connsiteY1499" fmla="*/ 1190149 h 1857375"/>
                <a:gd name="connsiteX1500" fmla="*/ 483394 w 1247775"/>
                <a:gd name="connsiteY1500" fmla="*/ 1196816 h 1857375"/>
                <a:gd name="connsiteX1501" fmla="*/ 507206 w 1247775"/>
                <a:gd name="connsiteY1501" fmla="*/ 1716881 h 1857375"/>
                <a:gd name="connsiteX1502" fmla="*/ 506254 w 1247775"/>
                <a:gd name="connsiteY1502" fmla="*/ 1714976 h 1857375"/>
                <a:gd name="connsiteX1503" fmla="*/ 508159 w 1247775"/>
                <a:gd name="connsiteY1503" fmla="*/ 1714976 h 1857375"/>
                <a:gd name="connsiteX1504" fmla="*/ 510064 w 1247775"/>
                <a:gd name="connsiteY1504" fmla="*/ 1714976 h 1857375"/>
                <a:gd name="connsiteX1505" fmla="*/ 510064 w 1247775"/>
                <a:gd name="connsiteY1505" fmla="*/ 1714976 h 1857375"/>
                <a:gd name="connsiteX1506" fmla="*/ 507206 w 1247775"/>
                <a:gd name="connsiteY1506" fmla="*/ 1716881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</a:cxnLst>
              <a:rect l="l" t="t" r="r" b="b"/>
              <a:pathLst>
                <a:path w="1247775" h="1857375">
                  <a:moveTo>
                    <a:pt x="1172051" y="974884"/>
                  </a:moveTo>
                  <a:cubicBezTo>
                    <a:pt x="1133951" y="944404"/>
                    <a:pt x="1065371" y="835819"/>
                    <a:pt x="1037749" y="787241"/>
                  </a:cubicBezTo>
                  <a:lnTo>
                    <a:pt x="1026319" y="764381"/>
                  </a:lnTo>
                  <a:cubicBezTo>
                    <a:pt x="1025366" y="760571"/>
                    <a:pt x="1024414" y="755809"/>
                    <a:pt x="1023461" y="751046"/>
                  </a:cubicBezTo>
                  <a:cubicBezTo>
                    <a:pt x="1024414" y="751046"/>
                    <a:pt x="1024414" y="750094"/>
                    <a:pt x="1024414" y="750094"/>
                  </a:cubicBezTo>
                  <a:cubicBezTo>
                    <a:pt x="1024414" y="748189"/>
                    <a:pt x="1025366" y="746284"/>
                    <a:pt x="1025366" y="744379"/>
                  </a:cubicBezTo>
                  <a:cubicBezTo>
                    <a:pt x="1025366" y="739616"/>
                    <a:pt x="1024414" y="735806"/>
                    <a:pt x="1022509" y="731996"/>
                  </a:cubicBezTo>
                  <a:cubicBezTo>
                    <a:pt x="1021556" y="691039"/>
                    <a:pt x="1032986" y="639604"/>
                    <a:pt x="1037749" y="609124"/>
                  </a:cubicBezTo>
                  <a:cubicBezTo>
                    <a:pt x="1041559" y="583406"/>
                    <a:pt x="1035844" y="532924"/>
                    <a:pt x="1025366" y="473869"/>
                  </a:cubicBezTo>
                  <a:cubicBezTo>
                    <a:pt x="1025366" y="473869"/>
                    <a:pt x="1025366" y="472916"/>
                    <a:pt x="1025366" y="472916"/>
                  </a:cubicBezTo>
                  <a:cubicBezTo>
                    <a:pt x="1025366" y="469106"/>
                    <a:pt x="1024414" y="466249"/>
                    <a:pt x="1023461" y="463391"/>
                  </a:cubicBezTo>
                  <a:cubicBezTo>
                    <a:pt x="1022509" y="459581"/>
                    <a:pt x="1021556" y="454819"/>
                    <a:pt x="1020604" y="450056"/>
                  </a:cubicBezTo>
                  <a:cubicBezTo>
                    <a:pt x="1021556" y="447199"/>
                    <a:pt x="1021556" y="445294"/>
                    <a:pt x="1021556" y="442436"/>
                  </a:cubicBezTo>
                  <a:cubicBezTo>
                    <a:pt x="1021556" y="435769"/>
                    <a:pt x="1018699" y="429101"/>
                    <a:pt x="1014889" y="424339"/>
                  </a:cubicBezTo>
                  <a:cubicBezTo>
                    <a:pt x="1010126" y="404336"/>
                    <a:pt x="1005364" y="383381"/>
                    <a:pt x="1000601" y="362426"/>
                  </a:cubicBezTo>
                  <a:cubicBezTo>
                    <a:pt x="999649" y="357664"/>
                    <a:pt x="997744" y="351949"/>
                    <a:pt x="996791" y="347186"/>
                  </a:cubicBezTo>
                  <a:cubicBezTo>
                    <a:pt x="996791" y="344329"/>
                    <a:pt x="995839" y="342424"/>
                    <a:pt x="994886" y="339566"/>
                  </a:cubicBezTo>
                  <a:cubicBezTo>
                    <a:pt x="967264" y="254794"/>
                    <a:pt x="902494" y="161449"/>
                    <a:pt x="892969" y="148114"/>
                  </a:cubicBezTo>
                  <a:cubicBezTo>
                    <a:pt x="892016" y="147161"/>
                    <a:pt x="892016" y="146209"/>
                    <a:pt x="891064" y="144304"/>
                  </a:cubicBezTo>
                  <a:cubicBezTo>
                    <a:pt x="891064" y="144304"/>
                    <a:pt x="891064" y="144304"/>
                    <a:pt x="891064" y="144304"/>
                  </a:cubicBezTo>
                  <a:cubicBezTo>
                    <a:pt x="890111" y="141446"/>
                    <a:pt x="888206" y="139541"/>
                    <a:pt x="886301" y="137636"/>
                  </a:cubicBezTo>
                  <a:cubicBezTo>
                    <a:pt x="884396" y="114776"/>
                    <a:pt x="865346" y="97631"/>
                    <a:pt x="842486" y="97631"/>
                  </a:cubicBezTo>
                  <a:cubicBezTo>
                    <a:pt x="834866" y="97631"/>
                    <a:pt x="828199" y="99536"/>
                    <a:pt x="821531" y="103346"/>
                  </a:cubicBezTo>
                  <a:cubicBezTo>
                    <a:pt x="820579" y="92869"/>
                    <a:pt x="812959" y="83344"/>
                    <a:pt x="803434" y="80486"/>
                  </a:cubicBezTo>
                  <a:cubicBezTo>
                    <a:pt x="799624" y="72866"/>
                    <a:pt x="792956" y="66199"/>
                    <a:pt x="784384" y="63341"/>
                  </a:cubicBezTo>
                  <a:cubicBezTo>
                    <a:pt x="779621" y="50006"/>
                    <a:pt x="766286" y="40481"/>
                    <a:pt x="751046" y="40481"/>
                  </a:cubicBezTo>
                  <a:cubicBezTo>
                    <a:pt x="737711" y="40481"/>
                    <a:pt x="726281" y="48101"/>
                    <a:pt x="719614" y="58579"/>
                  </a:cubicBezTo>
                  <a:cubicBezTo>
                    <a:pt x="715804" y="56674"/>
                    <a:pt x="712946" y="55721"/>
                    <a:pt x="708184" y="55721"/>
                  </a:cubicBezTo>
                  <a:cubicBezTo>
                    <a:pt x="707231" y="55721"/>
                    <a:pt x="705326" y="55721"/>
                    <a:pt x="704374" y="55721"/>
                  </a:cubicBezTo>
                  <a:cubicBezTo>
                    <a:pt x="703421" y="52864"/>
                    <a:pt x="700564" y="50006"/>
                    <a:pt x="698659" y="48101"/>
                  </a:cubicBezTo>
                  <a:cubicBezTo>
                    <a:pt x="701516" y="45244"/>
                    <a:pt x="703421" y="41434"/>
                    <a:pt x="703421" y="37624"/>
                  </a:cubicBezTo>
                  <a:cubicBezTo>
                    <a:pt x="703421" y="29051"/>
                    <a:pt x="696754" y="22384"/>
                    <a:pt x="688181" y="22384"/>
                  </a:cubicBezTo>
                  <a:cubicBezTo>
                    <a:pt x="685324" y="22384"/>
                    <a:pt x="681514" y="23336"/>
                    <a:pt x="679609" y="25241"/>
                  </a:cubicBezTo>
                  <a:cubicBezTo>
                    <a:pt x="676751" y="20479"/>
                    <a:pt x="672941" y="16669"/>
                    <a:pt x="667226" y="16669"/>
                  </a:cubicBezTo>
                  <a:cubicBezTo>
                    <a:pt x="667226" y="16669"/>
                    <a:pt x="667226" y="16669"/>
                    <a:pt x="667226" y="16669"/>
                  </a:cubicBezTo>
                  <a:cubicBezTo>
                    <a:pt x="665321" y="10954"/>
                    <a:pt x="659606" y="7144"/>
                    <a:pt x="652939" y="7144"/>
                  </a:cubicBezTo>
                  <a:cubicBezTo>
                    <a:pt x="644366" y="7144"/>
                    <a:pt x="637699" y="13811"/>
                    <a:pt x="637699" y="22384"/>
                  </a:cubicBezTo>
                  <a:cubicBezTo>
                    <a:pt x="637699" y="30956"/>
                    <a:pt x="644366" y="37624"/>
                    <a:pt x="652939" y="37624"/>
                  </a:cubicBezTo>
                  <a:cubicBezTo>
                    <a:pt x="654844" y="37624"/>
                    <a:pt x="656749" y="37624"/>
                    <a:pt x="658654" y="36671"/>
                  </a:cubicBezTo>
                  <a:cubicBezTo>
                    <a:pt x="660559" y="38576"/>
                    <a:pt x="663416" y="40481"/>
                    <a:pt x="667226" y="40481"/>
                  </a:cubicBezTo>
                  <a:cubicBezTo>
                    <a:pt x="669131" y="40481"/>
                    <a:pt x="670084" y="40481"/>
                    <a:pt x="671989" y="39529"/>
                  </a:cubicBezTo>
                  <a:cubicBezTo>
                    <a:pt x="671989" y="41434"/>
                    <a:pt x="672941" y="43339"/>
                    <a:pt x="673894" y="45244"/>
                  </a:cubicBezTo>
                  <a:cubicBezTo>
                    <a:pt x="671036" y="46196"/>
                    <a:pt x="669131" y="48101"/>
                    <a:pt x="667226" y="50006"/>
                  </a:cubicBezTo>
                  <a:cubicBezTo>
                    <a:pt x="659606" y="50959"/>
                    <a:pt x="652939" y="57626"/>
                    <a:pt x="652939" y="65246"/>
                  </a:cubicBezTo>
                  <a:cubicBezTo>
                    <a:pt x="652939" y="72866"/>
                    <a:pt x="657701" y="78581"/>
                    <a:pt x="664369" y="80486"/>
                  </a:cubicBezTo>
                  <a:cubicBezTo>
                    <a:pt x="665321" y="81439"/>
                    <a:pt x="666274" y="82391"/>
                    <a:pt x="666274" y="83344"/>
                  </a:cubicBezTo>
                  <a:cubicBezTo>
                    <a:pt x="663416" y="86201"/>
                    <a:pt x="661511" y="90011"/>
                    <a:pt x="661511" y="94774"/>
                  </a:cubicBezTo>
                  <a:cubicBezTo>
                    <a:pt x="661511" y="96679"/>
                    <a:pt x="661511" y="99536"/>
                    <a:pt x="662464" y="101441"/>
                  </a:cubicBezTo>
                  <a:cubicBezTo>
                    <a:pt x="662464" y="101441"/>
                    <a:pt x="661511" y="101441"/>
                    <a:pt x="661511" y="101441"/>
                  </a:cubicBezTo>
                  <a:cubicBezTo>
                    <a:pt x="650081" y="101441"/>
                    <a:pt x="640556" y="110966"/>
                    <a:pt x="640556" y="122396"/>
                  </a:cubicBezTo>
                  <a:cubicBezTo>
                    <a:pt x="640556" y="130016"/>
                    <a:pt x="644366" y="136684"/>
                    <a:pt x="651034" y="140494"/>
                  </a:cubicBezTo>
                  <a:cubicBezTo>
                    <a:pt x="650081" y="142399"/>
                    <a:pt x="649129" y="144304"/>
                    <a:pt x="649129" y="146209"/>
                  </a:cubicBezTo>
                  <a:cubicBezTo>
                    <a:pt x="649129" y="151924"/>
                    <a:pt x="653891" y="156686"/>
                    <a:pt x="659606" y="156686"/>
                  </a:cubicBezTo>
                  <a:cubicBezTo>
                    <a:pt x="665321" y="156686"/>
                    <a:pt x="670084" y="151924"/>
                    <a:pt x="670084" y="146209"/>
                  </a:cubicBezTo>
                  <a:cubicBezTo>
                    <a:pt x="670084" y="145256"/>
                    <a:pt x="670084" y="143351"/>
                    <a:pt x="669131" y="142399"/>
                  </a:cubicBezTo>
                  <a:cubicBezTo>
                    <a:pt x="670084" y="141446"/>
                    <a:pt x="671989" y="141446"/>
                    <a:pt x="672941" y="140494"/>
                  </a:cubicBezTo>
                  <a:cubicBezTo>
                    <a:pt x="672941" y="141446"/>
                    <a:pt x="671989" y="143351"/>
                    <a:pt x="671989" y="145256"/>
                  </a:cubicBezTo>
                  <a:cubicBezTo>
                    <a:pt x="671989" y="152876"/>
                    <a:pt x="677704" y="158591"/>
                    <a:pt x="685324" y="158591"/>
                  </a:cubicBezTo>
                  <a:cubicBezTo>
                    <a:pt x="692944" y="158591"/>
                    <a:pt x="698659" y="152876"/>
                    <a:pt x="698659" y="145256"/>
                  </a:cubicBezTo>
                  <a:cubicBezTo>
                    <a:pt x="698659" y="137636"/>
                    <a:pt x="692944" y="131921"/>
                    <a:pt x="685324" y="131921"/>
                  </a:cubicBezTo>
                  <a:cubicBezTo>
                    <a:pt x="683419" y="131921"/>
                    <a:pt x="681514" y="132874"/>
                    <a:pt x="679609" y="132874"/>
                  </a:cubicBezTo>
                  <a:cubicBezTo>
                    <a:pt x="680561" y="130016"/>
                    <a:pt x="681514" y="128111"/>
                    <a:pt x="681514" y="125254"/>
                  </a:cubicBezTo>
                  <a:cubicBezTo>
                    <a:pt x="681514" y="125254"/>
                    <a:pt x="682466" y="125254"/>
                    <a:pt x="682466" y="125254"/>
                  </a:cubicBezTo>
                  <a:cubicBezTo>
                    <a:pt x="691039" y="125254"/>
                    <a:pt x="698659" y="118586"/>
                    <a:pt x="699611" y="110014"/>
                  </a:cubicBezTo>
                  <a:cubicBezTo>
                    <a:pt x="701516" y="110966"/>
                    <a:pt x="704374" y="111919"/>
                    <a:pt x="706279" y="111919"/>
                  </a:cubicBezTo>
                  <a:cubicBezTo>
                    <a:pt x="706279" y="112871"/>
                    <a:pt x="706279" y="112871"/>
                    <a:pt x="706279" y="113824"/>
                  </a:cubicBezTo>
                  <a:cubicBezTo>
                    <a:pt x="706279" y="117634"/>
                    <a:pt x="709136" y="120491"/>
                    <a:pt x="711994" y="122396"/>
                  </a:cubicBezTo>
                  <a:cubicBezTo>
                    <a:pt x="712946" y="135731"/>
                    <a:pt x="724376" y="146209"/>
                    <a:pt x="738664" y="146209"/>
                  </a:cubicBezTo>
                  <a:cubicBezTo>
                    <a:pt x="749141" y="146209"/>
                    <a:pt x="758666" y="139541"/>
                    <a:pt x="763429" y="130969"/>
                  </a:cubicBezTo>
                  <a:cubicBezTo>
                    <a:pt x="765334" y="131921"/>
                    <a:pt x="767239" y="131921"/>
                    <a:pt x="770096" y="132874"/>
                  </a:cubicBezTo>
                  <a:cubicBezTo>
                    <a:pt x="772001" y="135731"/>
                    <a:pt x="774859" y="138589"/>
                    <a:pt x="778669" y="140494"/>
                  </a:cubicBezTo>
                  <a:cubicBezTo>
                    <a:pt x="776764" y="141446"/>
                    <a:pt x="774859" y="143351"/>
                    <a:pt x="773906" y="145256"/>
                  </a:cubicBezTo>
                  <a:cubicBezTo>
                    <a:pt x="772954" y="141446"/>
                    <a:pt x="770096" y="138589"/>
                    <a:pt x="765334" y="138589"/>
                  </a:cubicBezTo>
                  <a:cubicBezTo>
                    <a:pt x="760571" y="138589"/>
                    <a:pt x="756761" y="142399"/>
                    <a:pt x="756761" y="147161"/>
                  </a:cubicBezTo>
                  <a:cubicBezTo>
                    <a:pt x="756761" y="150971"/>
                    <a:pt x="758666" y="153829"/>
                    <a:pt x="761524" y="154781"/>
                  </a:cubicBezTo>
                  <a:cubicBezTo>
                    <a:pt x="759619" y="156686"/>
                    <a:pt x="757714" y="158591"/>
                    <a:pt x="757714" y="161449"/>
                  </a:cubicBezTo>
                  <a:cubicBezTo>
                    <a:pt x="757714" y="163354"/>
                    <a:pt x="758666" y="165259"/>
                    <a:pt x="759619" y="167164"/>
                  </a:cubicBezTo>
                  <a:cubicBezTo>
                    <a:pt x="759619" y="168116"/>
                    <a:pt x="759619" y="168116"/>
                    <a:pt x="759619" y="169069"/>
                  </a:cubicBezTo>
                  <a:cubicBezTo>
                    <a:pt x="755809" y="161449"/>
                    <a:pt x="748189" y="155734"/>
                    <a:pt x="738664" y="155734"/>
                  </a:cubicBezTo>
                  <a:cubicBezTo>
                    <a:pt x="737711" y="155734"/>
                    <a:pt x="736759" y="155734"/>
                    <a:pt x="735806" y="155734"/>
                  </a:cubicBezTo>
                  <a:cubicBezTo>
                    <a:pt x="733901" y="153829"/>
                    <a:pt x="731996" y="152876"/>
                    <a:pt x="729139" y="152876"/>
                  </a:cubicBezTo>
                  <a:cubicBezTo>
                    <a:pt x="724376" y="152876"/>
                    <a:pt x="719614" y="156686"/>
                    <a:pt x="719614" y="162401"/>
                  </a:cubicBezTo>
                  <a:cubicBezTo>
                    <a:pt x="719614" y="163354"/>
                    <a:pt x="719614" y="164306"/>
                    <a:pt x="720566" y="165259"/>
                  </a:cubicBezTo>
                  <a:cubicBezTo>
                    <a:pt x="718661" y="168116"/>
                    <a:pt x="716756" y="170974"/>
                    <a:pt x="716756" y="173831"/>
                  </a:cubicBezTo>
                  <a:cubicBezTo>
                    <a:pt x="714851" y="173831"/>
                    <a:pt x="713899" y="172879"/>
                    <a:pt x="711994" y="172879"/>
                  </a:cubicBezTo>
                  <a:cubicBezTo>
                    <a:pt x="704374" y="172879"/>
                    <a:pt x="697706" y="174784"/>
                    <a:pt x="691991" y="178594"/>
                  </a:cubicBezTo>
                  <a:cubicBezTo>
                    <a:pt x="688181" y="176689"/>
                    <a:pt x="684371" y="175736"/>
                    <a:pt x="680561" y="175736"/>
                  </a:cubicBezTo>
                  <a:cubicBezTo>
                    <a:pt x="678656" y="175736"/>
                    <a:pt x="675799" y="175736"/>
                    <a:pt x="673894" y="176689"/>
                  </a:cubicBezTo>
                  <a:cubicBezTo>
                    <a:pt x="674846" y="175736"/>
                    <a:pt x="675799" y="173831"/>
                    <a:pt x="675799" y="172879"/>
                  </a:cubicBezTo>
                  <a:cubicBezTo>
                    <a:pt x="675799" y="169069"/>
                    <a:pt x="671989" y="165259"/>
                    <a:pt x="668179" y="165259"/>
                  </a:cubicBezTo>
                  <a:cubicBezTo>
                    <a:pt x="664369" y="165259"/>
                    <a:pt x="660559" y="169069"/>
                    <a:pt x="660559" y="172879"/>
                  </a:cubicBezTo>
                  <a:cubicBezTo>
                    <a:pt x="660559" y="176689"/>
                    <a:pt x="663416" y="179546"/>
                    <a:pt x="667226" y="180499"/>
                  </a:cubicBezTo>
                  <a:cubicBezTo>
                    <a:pt x="661511" y="184309"/>
                    <a:pt x="657701" y="191929"/>
                    <a:pt x="657701" y="199549"/>
                  </a:cubicBezTo>
                  <a:cubicBezTo>
                    <a:pt x="657701" y="202406"/>
                    <a:pt x="658654" y="205264"/>
                    <a:pt x="659606" y="207169"/>
                  </a:cubicBezTo>
                  <a:cubicBezTo>
                    <a:pt x="657701" y="207169"/>
                    <a:pt x="655796" y="207169"/>
                    <a:pt x="654844" y="208121"/>
                  </a:cubicBezTo>
                  <a:cubicBezTo>
                    <a:pt x="652939" y="206216"/>
                    <a:pt x="651034" y="205264"/>
                    <a:pt x="648176" y="205264"/>
                  </a:cubicBezTo>
                  <a:cubicBezTo>
                    <a:pt x="643414" y="205264"/>
                    <a:pt x="639604" y="209074"/>
                    <a:pt x="639604" y="213836"/>
                  </a:cubicBezTo>
                  <a:cubicBezTo>
                    <a:pt x="639604" y="215741"/>
                    <a:pt x="640556" y="216694"/>
                    <a:pt x="640556" y="217646"/>
                  </a:cubicBezTo>
                  <a:cubicBezTo>
                    <a:pt x="637699" y="219551"/>
                    <a:pt x="635794" y="222409"/>
                    <a:pt x="634841" y="226219"/>
                  </a:cubicBezTo>
                  <a:cubicBezTo>
                    <a:pt x="632936" y="224314"/>
                    <a:pt x="630079" y="223361"/>
                    <a:pt x="627221" y="223361"/>
                  </a:cubicBezTo>
                  <a:cubicBezTo>
                    <a:pt x="626269" y="215741"/>
                    <a:pt x="621506" y="209074"/>
                    <a:pt x="613886" y="205264"/>
                  </a:cubicBezTo>
                  <a:cubicBezTo>
                    <a:pt x="617696" y="205264"/>
                    <a:pt x="620554" y="204311"/>
                    <a:pt x="623411" y="203359"/>
                  </a:cubicBezTo>
                  <a:cubicBezTo>
                    <a:pt x="625316" y="206216"/>
                    <a:pt x="629126" y="209074"/>
                    <a:pt x="632936" y="209074"/>
                  </a:cubicBezTo>
                  <a:cubicBezTo>
                    <a:pt x="639604" y="209074"/>
                    <a:pt x="644366" y="204311"/>
                    <a:pt x="644366" y="197644"/>
                  </a:cubicBezTo>
                  <a:cubicBezTo>
                    <a:pt x="644366" y="194786"/>
                    <a:pt x="643414" y="191929"/>
                    <a:pt x="640556" y="189071"/>
                  </a:cubicBezTo>
                  <a:cubicBezTo>
                    <a:pt x="644366" y="183356"/>
                    <a:pt x="646271" y="176689"/>
                    <a:pt x="646271" y="170021"/>
                  </a:cubicBezTo>
                  <a:cubicBezTo>
                    <a:pt x="646271" y="153829"/>
                    <a:pt x="634841" y="139541"/>
                    <a:pt x="619601" y="135731"/>
                  </a:cubicBezTo>
                  <a:cubicBezTo>
                    <a:pt x="617696" y="133826"/>
                    <a:pt x="615791" y="132874"/>
                    <a:pt x="612934" y="132874"/>
                  </a:cubicBezTo>
                  <a:cubicBezTo>
                    <a:pt x="611029" y="132874"/>
                    <a:pt x="609124" y="133826"/>
                    <a:pt x="607219" y="134779"/>
                  </a:cubicBezTo>
                  <a:cubicBezTo>
                    <a:pt x="605314" y="134779"/>
                    <a:pt x="602456" y="135731"/>
                    <a:pt x="600551" y="135731"/>
                  </a:cubicBezTo>
                  <a:cubicBezTo>
                    <a:pt x="601504" y="133826"/>
                    <a:pt x="601504" y="131921"/>
                    <a:pt x="601504" y="129064"/>
                  </a:cubicBezTo>
                  <a:cubicBezTo>
                    <a:pt x="603409" y="130016"/>
                    <a:pt x="605314" y="130969"/>
                    <a:pt x="607219" y="130969"/>
                  </a:cubicBezTo>
                  <a:cubicBezTo>
                    <a:pt x="611981" y="130969"/>
                    <a:pt x="616744" y="127159"/>
                    <a:pt x="616744" y="121444"/>
                  </a:cubicBezTo>
                  <a:cubicBezTo>
                    <a:pt x="616744" y="115729"/>
                    <a:pt x="612934" y="111919"/>
                    <a:pt x="607219" y="111919"/>
                  </a:cubicBezTo>
                  <a:cubicBezTo>
                    <a:pt x="604361" y="111919"/>
                    <a:pt x="601504" y="113824"/>
                    <a:pt x="599599" y="116681"/>
                  </a:cubicBezTo>
                  <a:cubicBezTo>
                    <a:pt x="597694" y="112871"/>
                    <a:pt x="594836" y="110014"/>
                    <a:pt x="591979" y="107156"/>
                  </a:cubicBezTo>
                  <a:cubicBezTo>
                    <a:pt x="593884" y="108109"/>
                    <a:pt x="596741" y="108109"/>
                    <a:pt x="598646" y="108109"/>
                  </a:cubicBezTo>
                  <a:cubicBezTo>
                    <a:pt x="612934" y="108109"/>
                    <a:pt x="624364" y="97631"/>
                    <a:pt x="626269" y="84296"/>
                  </a:cubicBezTo>
                  <a:cubicBezTo>
                    <a:pt x="628174" y="85249"/>
                    <a:pt x="629126" y="85249"/>
                    <a:pt x="631031" y="85249"/>
                  </a:cubicBezTo>
                  <a:cubicBezTo>
                    <a:pt x="638651" y="85249"/>
                    <a:pt x="644366" y="79534"/>
                    <a:pt x="644366" y="71914"/>
                  </a:cubicBezTo>
                  <a:cubicBezTo>
                    <a:pt x="644366" y="64294"/>
                    <a:pt x="638651" y="58579"/>
                    <a:pt x="631031" y="58579"/>
                  </a:cubicBezTo>
                  <a:cubicBezTo>
                    <a:pt x="626269" y="58579"/>
                    <a:pt x="622459" y="60484"/>
                    <a:pt x="620554" y="64294"/>
                  </a:cubicBezTo>
                  <a:cubicBezTo>
                    <a:pt x="615791" y="57626"/>
                    <a:pt x="607219" y="53816"/>
                    <a:pt x="598646" y="53816"/>
                  </a:cubicBezTo>
                  <a:cubicBezTo>
                    <a:pt x="591026" y="53816"/>
                    <a:pt x="584359" y="56674"/>
                    <a:pt x="578644" y="62389"/>
                  </a:cubicBezTo>
                  <a:cubicBezTo>
                    <a:pt x="578644" y="61436"/>
                    <a:pt x="578644" y="59531"/>
                    <a:pt x="578644" y="58579"/>
                  </a:cubicBezTo>
                  <a:cubicBezTo>
                    <a:pt x="578644" y="47149"/>
                    <a:pt x="569119" y="37624"/>
                    <a:pt x="557689" y="37624"/>
                  </a:cubicBezTo>
                  <a:cubicBezTo>
                    <a:pt x="546259" y="37624"/>
                    <a:pt x="536734" y="47149"/>
                    <a:pt x="536734" y="58579"/>
                  </a:cubicBezTo>
                  <a:cubicBezTo>
                    <a:pt x="536734" y="70009"/>
                    <a:pt x="546259" y="79534"/>
                    <a:pt x="557689" y="79534"/>
                  </a:cubicBezTo>
                  <a:cubicBezTo>
                    <a:pt x="562451" y="79534"/>
                    <a:pt x="567214" y="77629"/>
                    <a:pt x="571024" y="74771"/>
                  </a:cubicBezTo>
                  <a:cubicBezTo>
                    <a:pt x="570071" y="77629"/>
                    <a:pt x="570071" y="80486"/>
                    <a:pt x="570071" y="83344"/>
                  </a:cubicBezTo>
                  <a:cubicBezTo>
                    <a:pt x="570071" y="92869"/>
                    <a:pt x="574834" y="101441"/>
                    <a:pt x="582454" y="106204"/>
                  </a:cubicBezTo>
                  <a:cubicBezTo>
                    <a:pt x="580549" y="106204"/>
                    <a:pt x="579596" y="105251"/>
                    <a:pt x="577691" y="105251"/>
                  </a:cubicBezTo>
                  <a:cubicBezTo>
                    <a:pt x="570071" y="105251"/>
                    <a:pt x="563404" y="109061"/>
                    <a:pt x="559594" y="113824"/>
                  </a:cubicBezTo>
                  <a:cubicBezTo>
                    <a:pt x="555784" y="107156"/>
                    <a:pt x="549116" y="103346"/>
                    <a:pt x="541496" y="103346"/>
                  </a:cubicBezTo>
                  <a:cubicBezTo>
                    <a:pt x="530066" y="103346"/>
                    <a:pt x="519589" y="112871"/>
                    <a:pt x="519589" y="125254"/>
                  </a:cubicBezTo>
                  <a:cubicBezTo>
                    <a:pt x="519589" y="137636"/>
                    <a:pt x="529114" y="147161"/>
                    <a:pt x="541496" y="147161"/>
                  </a:cubicBezTo>
                  <a:cubicBezTo>
                    <a:pt x="547211" y="147161"/>
                    <a:pt x="552926" y="144304"/>
                    <a:pt x="556736" y="140494"/>
                  </a:cubicBezTo>
                  <a:cubicBezTo>
                    <a:pt x="560546" y="148114"/>
                    <a:pt x="569119" y="153829"/>
                    <a:pt x="578644" y="153829"/>
                  </a:cubicBezTo>
                  <a:cubicBezTo>
                    <a:pt x="579596" y="153829"/>
                    <a:pt x="580549" y="153829"/>
                    <a:pt x="581501" y="153829"/>
                  </a:cubicBezTo>
                  <a:cubicBezTo>
                    <a:pt x="578644" y="158591"/>
                    <a:pt x="576739" y="165259"/>
                    <a:pt x="576739" y="170974"/>
                  </a:cubicBezTo>
                  <a:cubicBezTo>
                    <a:pt x="576739" y="172879"/>
                    <a:pt x="576739" y="174784"/>
                    <a:pt x="577691" y="176689"/>
                  </a:cubicBezTo>
                  <a:cubicBezTo>
                    <a:pt x="571976" y="172879"/>
                    <a:pt x="565309" y="170974"/>
                    <a:pt x="557689" y="170974"/>
                  </a:cubicBezTo>
                  <a:cubicBezTo>
                    <a:pt x="545306" y="170974"/>
                    <a:pt x="533876" y="176689"/>
                    <a:pt x="526256" y="186214"/>
                  </a:cubicBezTo>
                  <a:cubicBezTo>
                    <a:pt x="523399" y="181451"/>
                    <a:pt x="518636" y="177641"/>
                    <a:pt x="512921" y="177641"/>
                  </a:cubicBezTo>
                  <a:cubicBezTo>
                    <a:pt x="504349" y="177641"/>
                    <a:pt x="497681" y="184309"/>
                    <a:pt x="497681" y="192881"/>
                  </a:cubicBezTo>
                  <a:cubicBezTo>
                    <a:pt x="497681" y="201454"/>
                    <a:pt x="504349" y="208121"/>
                    <a:pt x="512921" y="208121"/>
                  </a:cubicBezTo>
                  <a:cubicBezTo>
                    <a:pt x="514826" y="208121"/>
                    <a:pt x="516731" y="208121"/>
                    <a:pt x="518636" y="207169"/>
                  </a:cubicBezTo>
                  <a:cubicBezTo>
                    <a:pt x="518636" y="208121"/>
                    <a:pt x="518636" y="209074"/>
                    <a:pt x="518636" y="210026"/>
                  </a:cubicBezTo>
                  <a:cubicBezTo>
                    <a:pt x="518636" y="222409"/>
                    <a:pt x="524351" y="232886"/>
                    <a:pt x="532924" y="239554"/>
                  </a:cubicBezTo>
                  <a:cubicBezTo>
                    <a:pt x="531019" y="242411"/>
                    <a:pt x="530066" y="246221"/>
                    <a:pt x="530066" y="249079"/>
                  </a:cubicBezTo>
                  <a:cubicBezTo>
                    <a:pt x="530066" y="250031"/>
                    <a:pt x="530066" y="250031"/>
                    <a:pt x="530066" y="250984"/>
                  </a:cubicBezTo>
                  <a:cubicBezTo>
                    <a:pt x="523399" y="255746"/>
                    <a:pt x="517684" y="261461"/>
                    <a:pt x="514826" y="270034"/>
                  </a:cubicBezTo>
                  <a:cubicBezTo>
                    <a:pt x="508159" y="274796"/>
                    <a:pt x="503396" y="283369"/>
                    <a:pt x="503396" y="291941"/>
                  </a:cubicBezTo>
                  <a:cubicBezTo>
                    <a:pt x="503396" y="307181"/>
                    <a:pt x="515779" y="319564"/>
                    <a:pt x="531019" y="319564"/>
                  </a:cubicBezTo>
                  <a:cubicBezTo>
                    <a:pt x="534829" y="319564"/>
                    <a:pt x="537686" y="318611"/>
                    <a:pt x="540544" y="317659"/>
                  </a:cubicBezTo>
                  <a:cubicBezTo>
                    <a:pt x="543401" y="318611"/>
                    <a:pt x="546259" y="318611"/>
                    <a:pt x="549116" y="318611"/>
                  </a:cubicBezTo>
                  <a:cubicBezTo>
                    <a:pt x="564356" y="318611"/>
                    <a:pt x="577691" y="309086"/>
                    <a:pt x="582454" y="295751"/>
                  </a:cubicBezTo>
                  <a:cubicBezTo>
                    <a:pt x="583406" y="295751"/>
                    <a:pt x="583406" y="294799"/>
                    <a:pt x="584359" y="294799"/>
                  </a:cubicBezTo>
                  <a:cubicBezTo>
                    <a:pt x="584359" y="294799"/>
                    <a:pt x="585311" y="294799"/>
                    <a:pt x="585311" y="294799"/>
                  </a:cubicBezTo>
                  <a:cubicBezTo>
                    <a:pt x="587216" y="301466"/>
                    <a:pt x="591026" y="306229"/>
                    <a:pt x="596741" y="310991"/>
                  </a:cubicBezTo>
                  <a:cubicBezTo>
                    <a:pt x="596741" y="310991"/>
                    <a:pt x="596741" y="311944"/>
                    <a:pt x="596741" y="311944"/>
                  </a:cubicBezTo>
                  <a:cubicBezTo>
                    <a:pt x="596741" y="312896"/>
                    <a:pt x="596741" y="312896"/>
                    <a:pt x="596741" y="313849"/>
                  </a:cubicBezTo>
                  <a:cubicBezTo>
                    <a:pt x="595789" y="315754"/>
                    <a:pt x="595789" y="318611"/>
                    <a:pt x="595789" y="321469"/>
                  </a:cubicBezTo>
                  <a:cubicBezTo>
                    <a:pt x="595789" y="328136"/>
                    <a:pt x="598646" y="333851"/>
                    <a:pt x="603409" y="337661"/>
                  </a:cubicBezTo>
                  <a:cubicBezTo>
                    <a:pt x="603409" y="338614"/>
                    <a:pt x="603409" y="339566"/>
                    <a:pt x="603409" y="339566"/>
                  </a:cubicBezTo>
                  <a:cubicBezTo>
                    <a:pt x="603409" y="347186"/>
                    <a:pt x="608171" y="352901"/>
                    <a:pt x="614839" y="354806"/>
                  </a:cubicBezTo>
                  <a:cubicBezTo>
                    <a:pt x="612934" y="356711"/>
                    <a:pt x="611029" y="359569"/>
                    <a:pt x="611029" y="363379"/>
                  </a:cubicBezTo>
                  <a:cubicBezTo>
                    <a:pt x="604361" y="356711"/>
                    <a:pt x="595789" y="352901"/>
                    <a:pt x="586264" y="352901"/>
                  </a:cubicBezTo>
                  <a:cubicBezTo>
                    <a:pt x="567214" y="352901"/>
                    <a:pt x="551974" y="368141"/>
                    <a:pt x="551974" y="387191"/>
                  </a:cubicBezTo>
                  <a:cubicBezTo>
                    <a:pt x="551974" y="390049"/>
                    <a:pt x="551974" y="392906"/>
                    <a:pt x="552926" y="395764"/>
                  </a:cubicBezTo>
                  <a:cubicBezTo>
                    <a:pt x="550069" y="391001"/>
                    <a:pt x="546259" y="387191"/>
                    <a:pt x="541496" y="385286"/>
                  </a:cubicBezTo>
                  <a:cubicBezTo>
                    <a:pt x="539591" y="379571"/>
                    <a:pt x="533876" y="375761"/>
                    <a:pt x="527209" y="375761"/>
                  </a:cubicBezTo>
                  <a:cubicBezTo>
                    <a:pt x="518636" y="375761"/>
                    <a:pt x="511969" y="382429"/>
                    <a:pt x="511969" y="391001"/>
                  </a:cubicBezTo>
                  <a:cubicBezTo>
                    <a:pt x="511969" y="391954"/>
                    <a:pt x="511969" y="391954"/>
                    <a:pt x="511969" y="392906"/>
                  </a:cubicBezTo>
                  <a:cubicBezTo>
                    <a:pt x="508159" y="397669"/>
                    <a:pt x="506254" y="402431"/>
                    <a:pt x="506254" y="409099"/>
                  </a:cubicBezTo>
                  <a:cubicBezTo>
                    <a:pt x="506254" y="414814"/>
                    <a:pt x="508159" y="420529"/>
                    <a:pt x="511969" y="425291"/>
                  </a:cubicBezTo>
                  <a:cubicBezTo>
                    <a:pt x="511016" y="427196"/>
                    <a:pt x="511016" y="428149"/>
                    <a:pt x="511016" y="430054"/>
                  </a:cubicBezTo>
                  <a:cubicBezTo>
                    <a:pt x="511016" y="437674"/>
                    <a:pt x="516731" y="443389"/>
                    <a:pt x="524351" y="443389"/>
                  </a:cubicBezTo>
                  <a:cubicBezTo>
                    <a:pt x="530066" y="443389"/>
                    <a:pt x="535781" y="439579"/>
                    <a:pt x="537686" y="433864"/>
                  </a:cubicBezTo>
                  <a:cubicBezTo>
                    <a:pt x="537686" y="433864"/>
                    <a:pt x="537686" y="433864"/>
                    <a:pt x="537686" y="433864"/>
                  </a:cubicBezTo>
                  <a:cubicBezTo>
                    <a:pt x="537686" y="436721"/>
                    <a:pt x="538639" y="439579"/>
                    <a:pt x="539591" y="441484"/>
                  </a:cubicBezTo>
                  <a:cubicBezTo>
                    <a:pt x="535781" y="442436"/>
                    <a:pt x="531971" y="445294"/>
                    <a:pt x="531971" y="450056"/>
                  </a:cubicBezTo>
                  <a:cubicBezTo>
                    <a:pt x="531971" y="454819"/>
                    <a:pt x="535781" y="458629"/>
                    <a:pt x="540544" y="458629"/>
                  </a:cubicBezTo>
                  <a:cubicBezTo>
                    <a:pt x="545306" y="458629"/>
                    <a:pt x="549116" y="454819"/>
                    <a:pt x="549116" y="451009"/>
                  </a:cubicBezTo>
                  <a:cubicBezTo>
                    <a:pt x="551974" y="451961"/>
                    <a:pt x="554831" y="452914"/>
                    <a:pt x="557689" y="452914"/>
                  </a:cubicBezTo>
                  <a:cubicBezTo>
                    <a:pt x="559594" y="452914"/>
                    <a:pt x="561499" y="452914"/>
                    <a:pt x="563404" y="451961"/>
                  </a:cubicBezTo>
                  <a:cubicBezTo>
                    <a:pt x="563404" y="452914"/>
                    <a:pt x="564356" y="453866"/>
                    <a:pt x="565309" y="454819"/>
                  </a:cubicBezTo>
                  <a:cubicBezTo>
                    <a:pt x="562451" y="456724"/>
                    <a:pt x="560546" y="460534"/>
                    <a:pt x="560546" y="464344"/>
                  </a:cubicBezTo>
                  <a:cubicBezTo>
                    <a:pt x="560546" y="465296"/>
                    <a:pt x="560546" y="466249"/>
                    <a:pt x="560546" y="467201"/>
                  </a:cubicBezTo>
                  <a:cubicBezTo>
                    <a:pt x="555784" y="471964"/>
                    <a:pt x="551974" y="478631"/>
                    <a:pt x="551974" y="487204"/>
                  </a:cubicBezTo>
                  <a:cubicBezTo>
                    <a:pt x="551974" y="487204"/>
                    <a:pt x="551974" y="488156"/>
                    <a:pt x="551974" y="488156"/>
                  </a:cubicBezTo>
                  <a:cubicBezTo>
                    <a:pt x="549116" y="491014"/>
                    <a:pt x="548164" y="494824"/>
                    <a:pt x="548164" y="499586"/>
                  </a:cubicBezTo>
                  <a:cubicBezTo>
                    <a:pt x="548164" y="509111"/>
                    <a:pt x="555784" y="517684"/>
                    <a:pt x="566261" y="517684"/>
                  </a:cubicBezTo>
                  <a:cubicBezTo>
                    <a:pt x="569119" y="517684"/>
                    <a:pt x="571976" y="516731"/>
                    <a:pt x="573881" y="515779"/>
                  </a:cubicBezTo>
                  <a:cubicBezTo>
                    <a:pt x="571976" y="517684"/>
                    <a:pt x="571024" y="520541"/>
                    <a:pt x="571024" y="523399"/>
                  </a:cubicBezTo>
                  <a:cubicBezTo>
                    <a:pt x="571024" y="527209"/>
                    <a:pt x="572929" y="530066"/>
                    <a:pt x="574834" y="531971"/>
                  </a:cubicBezTo>
                  <a:cubicBezTo>
                    <a:pt x="574834" y="531971"/>
                    <a:pt x="574834" y="532924"/>
                    <a:pt x="574834" y="532924"/>
                  </a:cubicBezTo>
                  <a:cubicBezTo>
                    <a:pt x="574834" y="539591"/>
                    <a:pt x="580549" y="544354"/>
                    <a:pt x="586264" y="544354"/>
                  </a:cubicBezTo>
                  <a:cubicBezTo>
                    <a:pt x="591026" y="544354"/>
                    <a:pt x="594836" y="541496"/>
                    <a:pt x="596741" y="537686"/>
                  </a:cubicBezTo>
                  <a:cubicBezTo>
                    <a:pt x="597694" y="537686"/>
                    <a:pt x="597694" y="536734"/>
                    <a:pt x="598646" y="536734"/>
                  </a:cubicBezTo>
                  <a:cubicBezTo>
                    <a:pt x="602456" y="540544"/>
                    <a:pt x="607219" y="542449"/>
                    <a:pt x="611981" y="542449"/>
                  </a:cubicBezTo>
                  <a:cubicBezTo>
                    <a:pt x="622459" y="542449"/>
                    <a:pt x="631984" y="533876"/>
                    <a:pt x="631984" y="522446"/>
                  </a:cubicBezTo>
                  <a:cubicBezTo>
                    <a:pt x="635794" y="524351"/>
                    <a:pt x="639604" y="525304"/>
                    <a:pt x="643414" y="525304"/>
                  </a:cubicBezTo>
                  <a:cubicBezTo>
                    <a:pt x="636746" y="526256"/>
                    <a:pt x="632936" y="531971"/>
                    <a:pt x="632936" y="538639"/>
                  </a:cubicBezTo>
                  <a:cubicBezTo>
                    <a:pt x="632936" y="539591"/>
                    <a:pt x="632936" y="541496"/>
                    <a:pt x="633889" y="542449"/>
                  </a:cubicBezTo>
                  <a:cubicBezTo>
                    <a:pt x="629126" y="544354"/>
                    <a:pt x="626269" y="549116"/>
                    <a:pt x="626269" y="554831"/>
                  </a:cubicBezTo>
                  <a:cubicBezTo>
                    <a:pt x="626269" y="554831"/>
                    <a:pt x="626269" y="554831"/>
                    <a:pt x="626269" y="555784"/>
                  </a:cubicBezTo>
                  <a:cubicBezTo>
                    <a:pt x="624364" y="551021"/>
                    <a:pt x="619601" y="548164"/>
                    <a:pt x="614839" y="548164"/>
                  </a:cubicBezTo>
                  <a:cubicBezTo>
                    <a:pt x="608171" y="548164"/>
                    <a:pt x="602456" y="553879"/>
                    <a:pt x="602456" y="560546"/>
                  </a:cubicBezTo>
                  <a:cubicBezTo>
                    <a:pt x="602456" y="567214"/>
                    <a:pt x="608171" y="572929"/>
                    <a:pt x="614839" y="572929"/>
                  </a:cubicBezTo>
                  <a:cubicBezTo>
                    <a:pt x="621506" y="572929"/>
                    <a:pt x="627221" y="567214"/>
                    <a:pt x="627221" y="560546"/>
                  </a:cubicBezTo>
                  <a:cubicBezTo>
                    <a:pt x="627221" y="560546"/>
                    <a:pt x="627221" y="560546"/>
                    <a:pt x="627221" y="560546"/>
                  </a:cubicBezTo>
                  <a:cubicBezTo>
                    <a:pt x="628174" y="562451"/>
                    <a:pt x="629126" y="564356"/>
                    <a:pt x="631031" y="566261"/>
                  </a:cubicBezTo>
                  <a:cubicBezTo>
                    <a:pt x="629126" y="567214"/>
                    <a:pt x="628174" y="569119"/>
                    <a:pt x="628174" y="571024"/>
                  </a:cubicBezTo>
                  <a:cubicBezTo>
                    <a:pt x="628174" y="573881"/>
                    <a:pt x="631031" y="576739"/>
                    <a:pt x="633889" y="576739"/>
                  </a:cubicBezTo>
                  <a:cubicBezTo>
                    <a:pt x="636746" y="576739"/>
                    <a:pt x="639604" y="573881"/>
                    <a:pt x="639604" y="571024"/>
                  </a:cubicBezTo>
                  <a:cubicBezTo>
                    <a:pt x="639604" y="570071"/>
                    <a:pt x="639604" y="570071"/>
                    <a:pt x="639604" y="569119"/>
                  </a:cubicBezTo>
                  <a:cubicBezTo>
                    <a:pt x="639604" y="569119"/>
                    <a:pt x="640556" y="569119"/>
                    <a:pt x="640556" y="569119"/>
                  </a:cubicBezTo>
                  <a:cubicBezTo>
                    <a:pt x="642461" y="569119"/>
                    <a:pt x="644366" y="568166"/>
                    <a:pt x="646271" y="568166"/>
                  </a:cubicBezTo>
                  <a:cubicBezTo>
                    <a:pt x="647224" y="569119"/>
                    <a:pt x="647224" y="569119"/>
                    <a:pt x="648176" y="570071"/>
                  </a:cubicBezTo>
                  <a:cubicBezTo>
                    <a:pt x="647224" y="571024"/>
                    <a:pt x="647224" y="571976"/>
                    <a:pt x="647224" y="573881"/>
                  </a:cubicBezTo>
                  <a:cubicBezTo>
                    <a:pt x="647224" y="575786"/>
                    <a:pt x="648176" y="577691"/>
                    <a:pt x="650081" y="579596"/>
                  </a:cubicBezTo>
                  <a:cubicBezTo>
                    <a:pt x="646271" y="580549"/>
                    <a:pt x="642461" y="584359"/>
                    <a:pt x="642461" y="589121"/>
                  </a:cubicBezTo>
                  <a:cubicBezTo>
                    <a:pt x="642461" y="592931"/>
                    <a:pt x="644366" y="595789"/>
                    <a:pt x="648176" y="597694"/>
                  </a:cubicBezTo>
                  <a:cubicBezTo>
                    <a:pt x="649129" y="601504"/>
                    <a:pt x="651986" y="604361"/>
                    <a:pt x="656749" y="605314"/>
                  </a:cubicBezTo>
                  <a:lnTo>
                    <a:pt x="656749" y="608171"/>
                  </a:lnTo>
                  <a:cubicBezTo>
                    <a:pt x="654844" y="605314"/>
                    <a:pt x="651034" y="603409"/>
                    <a:pt x="647224" y="603409"/>
                  </a:cubicBezTo>
                  <a:cubicBezTo>
                    <a:pt x="640556" y="603409"/>
                    <a:pt x="635794" y="609124"/>
                    <a:pt x="635794" y="614839"/>
                  </a:cubicBezTo>
                  <a:cubicBezTo>
                    <a:pt x="635794" y="615791"/>
                    <a:pt x="635794" y="616744"/>
                    <a:pt x="636746" y="617696"/>
                  </a:cubicBezTo>
                  <a:cubicBezTo>
                    <a:pt x="635794" y="617696"/>
                    <a:pt x="634841" y="617696"/>
                    <a:pt x="634841" y="617696"/>
                  </a:cubicBezTo>
                  <a:cubicBezTo>
                    <a:pt x="627221" y="617696"/>
                    <a:pt x="620554" y="619601"/>
                    <a:pt x="614839" y="623411"/>
                  </a:cubicBezTo>
                  <a:cubicBezTo>
                    <a:pt x="614839" y="623411"/>
                    <a:pt x="614839" y="623411"/>
                    <a:pt x="613886" y="623411"/>
                  </a:cubicBezTo>
                  <a:cubicBezTo>
                    <a:pt x="611981" y="623411"/>
                    <a:pt x="610076" y="623411"/>
                    <a:pt x="609124" y="624364"/>
                  </a:cubicBezTo>
                  <a:cubicBezTo>
                    <a:pt x="609124" y="624364"/>
                    <a:pt x="609124" y="624364"/>
                    <a:pt x="609124" y="624364"/>
                  </a:cubicBezTo>
                  <a:cubicBezTo>
                    <a:pt x="609124" y="617696"/>
                    <a:pt x="603409" y="611981"/>
                    <a:pt x="596741" y="611981"/>
                  </a:cubicBezTo>
                  <a:cubicBezTo>
                    <a:pt x="592931" y="611981"/>
                    <a:pt x="589121" y="613886"/>
                    <a:pt x="587216" y="617696"/>
                  </a:cubicBezTo>
                  <a:cubicBezTo>
                    <a:pt x="582454" y="610076"/>
                    <a:pt x="573881" y="605314"/>
                    <a:pt x="564356" y="605314"/>
                  </a:cubicBezTo>
                  <a:cubicBezTo>
                    <a:pt x="554831" y="605314"/>
                    <a:pt x="547211" y="610076"/>
                    <a:pt x="542449" y="616744"/>
                  </a:cubicBezTo>
                  <a:cubicBezTo>
                    <a:pt x="541496" y="616744"/>
                    <a:pt x="541496" y="616744"/>
                    <a:pt x="540544" y="615791"/>
                  </a:cubicBezTo>
                  <a:cubicBezTo>
                    <a:pt x="539591" y="613886"/>
                    <a:pt x="537686" y="611029"/>
                    <a:pt x="536734" y="609124"/>
                  </a:cubicBezTo>
                  <a:cubicBezTo>
                    <a:pt x="546259" y="608171"/>
                    <a:pt x="553879" y="602456"/>
                    <a:pt x="556736" y="593884"/>
                  </a:cubicBezTo>
                  <a:cubicBezTo>
                    <a:pt x="560546" y="590074"/>
                    <a:pt x="563404" y="585311"/>
                    <a:pt x="563404" y="579596"/>
                  </a:cubicBezTo>
                  <a:cubicBezTo>
                    <a:pt x="563404" y="578644"/>
                    <a:pt x="563404" y="576739"/>
                    <a:pt x="563404" y="575786"/>
                  </a:cubicBezTo>
                  <a:cubicBezTo>
                    <a:pt x="563404" y="575786"/>
                    <a:pt x="564356" y="575786"/>
                    <a:pt x="564356" y="575786"/>
                  </a:cubicBezTo>
                  <a:cubicBezTo>
                    <a:pt x="567214" y="575786"/>
                    <a:pt x="570071" y="574834"/>
                    <a:pt x="572929" y="573881"/>
                  </a:cubicBezTo>
                  <a:cubicBezTo>
                    <a:pt x="571024" y="577691"/>
                    <a:pt x="569119" y="581501"/>
                    <a:pt x="569119" y="585311"/>
                  </a:cubicBezTo>
                  <a:cubicBezTo>
                    <a:pt x="569119" y="597694"/>
                    <a:pt x="578644" y="607219"/>
                    <a:pt x="591026" y="607219"/>
                  </a:cubicBezTo>
                  <a:cubicBezTo>
                    <a:pt x="603409" y="607219"/>
                    <a:pt x="612934" y="597694"/>
                    <a:pt x="612934" y="585311"/>
                  </a:cubicBezTo>
                  <a:cubicBezTo>
                    <a:pt x="612934" y="572929"/>
                    <a:pt x="603409" y="563404"/>
                    <a:pt x="591026" y="563404"/>
                  </a:cubicBezTo>
                  <a:cubicBezTo>
                    <a:pt x="586264" y="563404"/>
                    <a:pt x="582454" y="564356"/>
                    <a:pt x="579596" y="567214"/>
                  </a:cubicBezTo>
                  <a:cubicBezTo>
                    <a:pt x="580549" y="564356"/>
                    <a:pt x="581501" y="561499"/>
                    <a:pt x="581501" y="558641"/>
                  </a:cubicBezTo>
                  <a:cubicBezTo>
                    <a:pt x="581501" y="549116"/>
                    <a:pt x="573881" y="541496"/>
                    <a:pt x="564356" y="541496"/>
                  </a:cubicBezTo>
                  <a:cubicBezTo>
                    <a:pt x="554831" y="541496"/>
                    <a:pt x="547211" y="549116"/>
                    <a:pt x="547211" y="558641"/>
                  </a:cubicBezTo>
                  <a:cubicBezTo>
                    <a:pt x="547211" y="559594"/>
                    <a:pt x="547211" y="559594"/>
                    <a:pt x="547211" y="560546"/>
                  </a:cubicBezTo>
                  <a:cubicBezTo>
                    <a:pt x="546259" y="560546"/>
                    <a:pt x="545306" y="560546"/>
                    <a:pt x="543401" y="560546"/>
                  </a:cubicBezTo>
                  <a:cubicBezTo>
                    <a:pt x="537686" y="560546"/>
                    <a:pt x="531971" y="563404"/>
                    <a:pt x="528161" y="567214"/>
                  </a:cubicBezTo>
                  <a:cubicBezTo>
                    <a:pt x="527209" y="567214"/>
                    <a:pt x="527209" y="568166"/>
                    <a:pt x="526256" y="568166"/>
                  </a:cubicBezTo>
                  <a:cubicBezTo>
                    <a:pt x="526256" y="567214"/>
                    <a:pt x="526256" y="567214"/>
                    <a:pt x="526256" y="566261"/>
                  </a:cubicBezTo>
                  <a:cubicBezTo>
                    <a:pt x="526256" y="556736"/>
                    <a:pt x="518636" y="548164"/>
                    <a:pt x="508159" y="548164"/>
                  </a:cubicBezTo>
                  <a:cubicBezTo>
                    <a:pt x="498634" y="548164"/>
                    <a:pt x="490061" y="555784"/>
                    <a:pt x="490061" y="566261"/>
                  </a:cubicBezTo>
                  <a:cubicBezTo>
                    <a:pt x="490061" y="575786"/>
                    <a:pt x="497681" y="584359"/>
                    <a:pt x="508159" y="584359"/>
                  </a:cubicBezTo>
                  <a:cubicBezTo>
                    <a:pt x="510064" y="584359"/>
                    <a:pt x="511969" y="584359"/>
                    <a:pt x="513874" y="583406"/>
                  </a:cubicBezTo>
                  <a:cubicBezTo>
                    <a:pt x="513874" y="585311"/>
                    <a:pt x="512921" y="587216"/>
                    <a:pt x="512921" y="588169"/>
                  </a:cubicBezTo>
                  <a:cubicBezTo>
                    <a:pt x="512921" y="591979"/>
                    <a:pt x="513874" y="595789"/>
                    <a:pt x="515779" y="599599"/>
                  </a:cubicBezTo>
                  <a:cubicBezTo>
                    <a:pt x="514826" y="599599"/>
                    <a:pt x="512921" y="599599"/>
                    <a:pt x="511969" y="599599"/>
                  </a:cubicBezTo>
                  <a:cubicBezTo>
                    <a:pt x="510064" y="599599"/>
                    <a:pt x="508159" y="599599"/>
                    <a:pt x="506254" y="600551"/>
                  </a:cubicBezTo>
                  <a:cubicBezTo>
                    <a:pt x="504349" y="596741"/>
                    <a:pt x="501491" y="594836"/>
                    <a:pt x="497681" y="594836"/>
                  </a:cubicBezTo>
                  <a:cubicBezTo>
                    <a:pt x="492919" y="594836"/>
                    <a:pt x="490061" y="597694"/>
                    <a:pt x="489109" y="602456"/>
                  </a:cubicBezTo>
                  <a:cubicBezTo>
                    <a:pt x="488156" y="602456"/>
                    <a:pt x="487204" y="602456"/>
                    <a:pt x="487204" y="603409"/>
                  </a:cubicBezTo>
                  <a:cubicBezTo>
                    <a:pt x="483394" y="601504"/>
                    <a:pt x="479584" y="599599"/>
                    <a:pt x="475774" y="599599"/>
                  </a:cubicBezTo>
                  <a:cubicBezTo>
                    <a:pt x="464344" y="599599"/>
                    <a:pt x="454819" y="609124"/>
                    <a:pt x="454819" y="620554"/>
                  </a:cubicBezTo>
                  <a:cubicBezTo>
                    <a:pt x="454819" y="622459"/>
                    <a:pt x="454819" y="624364"/>
                    <a:pt x="455771" y="625316"/>
                  </a:cubicBezTo>
                  <a:cubicBezTo>
                    <a:pt x="452914" y="626269"/>
                    <a:pt x="450056" y="630079"/>
                    <a:pt x="450056" y="633889"/>
                  </a:cubicBezTo>
                  <a:cubicBezTo>
                    <a:pt x="450056" y="638651"/>
                    <a:pt x="453866" y="643414"/>
                    <a:pt x="459581" y="643414"/>
                  </a:cubicBezTo>
                  <a:cubicBezTo>
                    <a:pt x="459581" y="656749"/>
                    <a:pt x="471011" y="668179"/>
                    <a:pt x="484346" y="668179"/>
                  </a:cubicBezTo>
                  <a:cubicBezTo>
                    <a:pt x="490061" y="668179"/>
                    <a:pt x="494824" y="666274"/>
                    <a:pt x="498634" y="663416"/>
                  </a:cubicBezTo>
                  <a:cubicBezTo>
                    <a:pt x="500539" y="663416"/>
                    <a:pt x="501491" y="663416"/>
                    <a:pt x="503396" y="662464"/>
                  </a:cubicBezTo>
                  <a:cubicBezTo>
                    <a:pt x="505301" y="663416"/>
                    <a:pt x="508159" y="663416"/>
                    <a:pt x="511016" y="664369"/>
                  </a:cubicBezTo>
                  <a:cubicBezTo>
                    <a:pt x="511016" y="665321"/>
                    <a:pt x="511969" y="666274"/>
                    <a:pt x="511969" y="667226"/>
                  </a:cubicBezTo>
                  <a:cubicBezTo>
                    <a:pt x="511969" y="667226"/>
                    <a:pt x="511969" y="668179"/>
                    <a:pt x="511969" y="668179"/>
                  </a:cubicBezTo>
                  <a:cubicBezTo>
                    <a:pt x="511969" y="671989"/>
                    <a:pt x="512921" y="674846"/>
                    <a:pt x="513874" y="677704"/>
                  </a:cubicBezTo>
                  <a:cubicBezTo>
                    <a:pt x="512921" y="677704"/>
                    <a:pt x="512921" y="677704"/>
                    <a:pt x="511969" y="678656"/>
                  </a:cubicBezTo>
                  <a:cubicBezTo>
                    <a:pt x="509111" y="673894"/>
                    <a:pt x="504349" y="671036"/>
                    <a:pt x="498634" y="671036"/>
                  </a:cubicBezTo>
                  <a:cubicBezTo>
                    <a:pt x="493871" y="671036"/>
                    <a:pt x="490061" y="672941"/>
                    <a:pt x="487204" y="675799"/>
                  </a:cubicBezTo>
                  <a:cubicBezTo>
                    <a:pt x="485299" y="674846"/>
                    <a:pt x="483394" y="673894"/>
                    <a:pt x="481489" y="673894"/>
                  </a:cubicBezTo>
                  <a:cubicBezTo>
                    <a:pt x="474821" y="673894"/>
                    <a:pt x="470059" y="678656"/>
                    <a:pt x="470059" y="685324"/>
                  </a:cubicBezTo>
                  <a:cubicBezTo>
                    <a:pt x="470059" y="691991"/>
                    <a:pt x="474821" y="696754"/>
                    <a:pt x="481489" y="696754"/>
                  </a:cubicBezTo>
                  <a:cubicBezTo>
                    <a:pt x="482441" y="696754"/>
                    <a:pt x="483394" y="696754"/>
                    <a:pt x="484346" y="695801"/>
                  </a:cubicBezTo>
                  <a:cubicBezTo>
                    <a:pt x="485299" y="697706"/>
                    <a:pt x="486251" y="698659"/>
                    <a:pt x="488156" y="700564"/>
                  </a:cubicBezTo>
                  <a:cubicBezTo>
                    <a:pt x="487204" y="704374"/>
                    <a:pt x="486251" y="708184"/>
                    <a:pt x="486251" y="712946"/>
                  </a:cubicBezTo>
                  <a:cubicBezTo>
                    <a:pt x="486251" y="713899"/>
                    <a:pt x="486251" y="714851"/>
                    <a:pt x="486251" y="715804"/>
                  </a:cubicBezTo>
                  <a:cubicBezTo>
                    <a:pt x="480536" y="707231"/>
                    <a:pt x="471011" y="701516"/>
                    <a:pt x="460534" y="701516"/>
                  </a:cubicBezTo>
                  <a:cubicBezTo>
                    <a:pt x="450056" y="701516"/>
                    <a:pt x="441484" y="706279"/>
                    <a:pt x="435769" y="714851"/>
                  </a:cubicBezTo>
                  <a:cubicBezTo>
                    <a:pt x="432911" y="712946"/>
                    <a:pt x="429101" y="711994"/>
                    <a:pt x="426244" y="711041"/>
                  </a:cubicBezTo>
                  <a:cubicBezTo>
                    <a:pt x="429101" y="708184"/>
                    <a:pt x="431006" y="705326"/>
                    <a:pt x="432911" y="701516"/>
                  </a:cubicBezTo>
                  <a:cubicBezTo>
                    <a:pt x="435769" y="698659"/>
                    <a:pt x="437674" y="695801"/>
                    <a:pt x="437674" y="691039"/>
                  </a:cubicBezTo>
                  <a:cubicBezTo>
                    <a:pt x="437674" y="686276"/>
                    <a:pt x="434816" y="681514"/>
                    <a:pt x="431006" y="679609"/>
                  </a:cubicBezTo>
                  <a:cubicBezTo>
                    <a:pt x="426244" y="672941"/>
                    <a:pt x="418624" y="668179"/>
                    <a:pt x="410051" y="668179"/>
                  </a:cubicBezTo>
                  <a:cubicBezTo>
                    <a:pt x="408146" y="668179"/>
                    <a:pt x="406241" y="668179"/>
                    <a:pt x="404336" y="669131"/>
                  </a:cubicBezTo>
                  <a:cubicBezTo>
                    <a:pt x="403384" y="666274"/>
                    <a:pt x="402431" y="663416"/>
                    <a:pt x="401479" y="661511"/>
                  </a:cubicBezTo>
                  <a:cubicBezTo>
                    <a:pt x="404336" y="657701"/>
                    <a:pt x="407194" y="653891"/>
                    <a:pt x="409099" y="650081"/>
                  </a:cubicBezTo>
                  <a:cubicBezTo>
                    <a:pt x="410051" y="649129"/>
                    <a:pt x="410051" y="648176"/>
                    <a:pt x="410051" y="647224"/>
                  </a:cubicBezTo>
                  <a:cubicBezTo>
                    <a:pt x="410051" y="647224"/>
                    <a:pt x="410051" y="647224"/>
                    <a:pt x="410051" y="647224"/>
                  </a:cubicBezTo>
                  <a:cubicBezTo>
                    <a:pt x="411004" y="643414"/>
                    <a:pt x="411956" y="638651"/>
                    <a:pt x="411956" y="634841"/>
                  </a:cubicBezTo>
                  <a:cubicBezTo>
                    <a:pt x="411956" y="611981"/>
                    <a:pt x="392906" y="592931"/>
                    <a:pt x="370046" y="592931"/>
                  </a:cubicBezTo>
                  <a:cubicBezTo>
                    <a:pt x="366236" y="592931"/>
                    <a:pt x="363379" y="593884"/>
                    <a:pt x="360521" y="593884"/>
                  </a:cubicBezTo>
                  <a:cubicBezTo>
                    <a:pt x="361474" y="591979"/>
                    <a:pt x="362426" y="590074"/>
                    <a:pt x="362426" y="588169"/>
                  </a:cubicBezTo>
                  <a:cubicBezTo>
                    <a:pt x="362426" y="581501"/>
                    <a:pt x="356711" y="576739"/>
                    <a:pt x="350996" y="576739"/>
                  </a:cubicBezTo>
                  <a:cubicBezTo>
                    <a:pt x="347186" y="576739"/>
                    <a:pt x="344329" y="578644"/>
                    <a:pt x="342424" y="580549"/>
                  </a:cubicBezTo>
                  <a:cubicBezTo>
                    <a:pt x="340519" y="579596"/>
                    <a:pt x="338614" y="578644"/>
                    <a:pt x="335756" y="578644"/>
                  </a:cubicBezTo>
                  <a:cubicBezTo>
                    <a:pt x="329089" y="578644"/>
                    <a:pt x="324326" y="583406"/>
                    <a:pt x="324326" y="590074"/>
                  </a:cubicBezTo>
                  <a:cubicBezTo>
                    <a:pt x="324326" y="596741"/>
                    <a:pt x="329089" y="601504"/>
                    <a:pt x="335756" y="601504"/>
                  </a:cubicBezTo>
                  <a:cubicBezTo>
                    <a:pt x="339566" y="601504"/>
                    <a:pt x="342424" y="599599"/>
                    <a:pt x="344329" y="597694"/>
                  </a:cubicBezTo>
                  <a:cubicBezTo>
                    <a:pt x="345281" y="598646"/>
                    <a:pt x="346234" y="598646"/>
                    <a:pt x="348139" y="599599"/>
                  </a:cubicBezTo>
                  <a:cubicBezTo>
                    <a:pt x="331946" y="597694"/>
                    <a:pt x="324326" y="611029"/>
                    <a:pt x="324326" y="625316"/>
                  </a:cubicBezTo>
                  <a:cubicBezTo>
                    <a:pt x="324326" y="626269"/>
                    <a:pt x="324326" y="626269"/>
                    <a:pt x="324326" y="627221"/>
                  </a:cubicBezTo>
                  <a:cubicBezTo>
                    <a:pt x="321469" y="629126"/>
                    <a:pt x="318611" y="631031"/>
                    <a:pt x="316706" y="633889"/>
                  </a:cubicBezTo>
                  <a:cubicBezTo>
                    <a:pt x="316706" y="633889"/>
                    <a:pt x="316706" y="633889"/>
                    <a:pt x="316706" y="633889"/>
                  </a:cubicBezTo>
                  <a:cubicBezTo>
                    <a:pt x="316706" y="632936"/>
                    <a:pt x="316706" y="631984"/>
                    <a:pt x="316706" y="631031"/>
                  </a:cubicBezTo>
                  <a:cubicBezTo>
                    <a:pt x="316706" y="625316"/>
                    <a:pt x="313849" y="620554"/>
                    <a:pt x="310039" y="616744"/>
                  </a:cubicBezTo>
                  <a:cubicBezTo>
                    <a:pt x="310039" y="609124"/>
                    <a:pt x="303371" y="602456"/>
                    <a:pt x="294799" y="602456"/>
                  </a:cubicBezTo>
                  <a:cubicBezTo>
                    <a:pt x="286226" y="602456"/>
                    <a:pt x="279559" y="609124"/>
                    <a:pt x="279559" y="617696"/>
                  </a:cubicBezTo>
                  <a:cubicBezTo>
                    <a:pt x="279559" y="619601"/>
                    <a:pt x="280511" y="621506"/>
                    <a:pt x="280511" y="623411"/>
                  </a:cubicBezTo>
                  <a:cubicBezTo>
                    <a:pt x="279559" y="625316"/>
                    <a:pt x="278606" y="628174"/>
                    <a:pt x="278606" y="631031"/>
                  </a:cubicBezTo>
                  <a:cubicBezTo>
                    <a:pt x="278606" y="641509"/>
                    <a:pt x="287179" y="650081"/>
                    <a:pt x="297656" y="650081"/>
                  </a:cubicBezTo>
                  <a:cubicBezTo>
                    <a:pt x="302419" y="650081"/>
                    <a:pt x="306229" y="648176"/>
                    <a:pt x="310039" y="645319"/>
                  </a:cubicBezTo>
                  <a:cubicBezTo>
                    <a:pt x="310039" y="645319"/>
                    <a:pt x="310039" y="645319"/>
                    <a:pt x="310991" y="645319"/>
                  </a:cubicBezTo>
                  <a:cubicBezTo>
                    <a:pt x="310039" y="648176"/>
                    <a:pt x="310039" y="650081"/>
                    <a:pt x="310039" y="652939"/>
                  </a:cubicBezTo>
                  <a:cubicBezTo>
                    <a:pt x="310039" y="657701"/>
                    <a:pt x="310991" y="662464"/>
                    <a:pt x="312896" y="666274"/>
                  </a:cubicBezTo>
                  <a:cubicBezTo>
                    <a:pt x="310991" y="666274"/>
                    <a:pt x="310039" y="665321"/>
                    <a:pt x="308134" y="665321"/>
                  </a:cubicBezTo>
                  <a:cubicBezTo>
                    <a:pt x="306229" y="665321"/>
                    <a:pt x="305276" y="665321"/>
                    <a:pt x="304324" y="666274"/>
                  </a:cubicBezTo>
                  <a:cubicBezTo>
                    <a:pt x="304324" y="665321"/>
                    <a:pt x="304324" y="665321"/>
                    <a:pt x="304324" y="664369"/>
                  </a:cubicBezTo>
                  <a:cubicBezTo>
                    <a:pt x="304324" y="656749"/>
                    <a:pt x="297656" y="650081"/>
                    <a:pt x="290036" y="650081"/>
                  </a:cubicBezTo>
                  <a:cubicBezTo>
                    <a:pt x="282416" y="650081"/>
                    <a:pt x="275749" y="656749"/>
                    <a:pt x="275749" y="664369"/>
                  </a:cubicBezTo>
                  <a:cubicBezTo>
                    <a:pt x="275749" y="671989"/>
                    <a:pt x="282416" y="678656"/>
                    <a:pt x="290036" y="678656"/>
                  </a:cubicBezTo>
                  <a:cubicBezTo>
                    <a:pt x="289084" y="680561"/>
                    <a:pt x="289084" y="683419"/>
                    <a:pt x="289084" y="685324"/>
                  </a:cubicBezTo>
                  <a:cubicBezTo>
                    <a:pt x="289084" y="696754"/>
                    <a:pt x="297656" y="705326"/>
                    <a:pt x="309086" y="705326"/>
                  </a:cubicBezTo>
                  <a:cubicBezTo>
                    <a:pt x="320516" y="705326"/>
                    <a:pt x="329089" y="696754"/>
                    <a:pt x="329089" y="685324"/>
                  </a:cubicBezTo>
                  <a:cubicBezTo>
                    <a:pt x="329089" y="683419"/>
                    <a:pt x="329089" y="681514"/>
                    <a:pt x="328136" y="679609"/>
                  </a:cubicBezTo>
                  <a:cubicBezTo>
                    <a:pt x="330994" y="680561"/>
                    <a:pt x="333851" y="681514"/>
                    <a:pt x="337661" y="682466"/>
                  </a:cubicBezTo>
                  <a:cubicBezTo>
                    <a:pt x="338614" y="685324"/>
                    <a:pt x="340519" y="688181"/>
                    <a:pt x="342424" y="690086"/>
                  </a:cubicBezTo>
                  <a:cubicBezTo>
                    <a:pt x="342424" y="692944"/>
                    <a:pt x="343376" y="695801"/>
                    <a:pt x="345281" y="698659"/>
                  </a:cubicBezTo>
                  <a:cubicBezTo>
                    <a:pt x="345281" y="698659"/>
                    <a:pt x="344329" y="698659"/>
                    <a:pt x="344329" y="698659"/>
                  </a:cubicBezTo>
                  <a:cubicBezTo>
                    <a:pt x="335756" y="698659"/>
                    <a:pt x="329089" y="705326"/>
                    <a:pt x="329089" y="713899"/>
                  </a:cubicBezTo>
                  <a:cubicBezTo>
                    <a:pt x="329089" y="714851"/>
                    <a:pt x="329089" y="714851"/>
                    <a:pt x="329089" y="715804"/>
                  </a:cubicBezTo>
                  <a:cubicBezTo>
                    <a:pt x="328136" y="716756"/>
                    <a:pt x="328136" y="717709"/>
                    <a:pt x="327184" y="719614"/>
                  </a:cubicBezTo>
                  <a:cubicBezTo>
                    <a:pt x="324326" y="716756"/>
                    <a:pt x="320516" y="715804"/>
                    <a:pt x="316706" y="715804"/>
                  </a:cubicBezTo>
                  <a:cubicBezTo>
                    <a:pt x="308134" y="715804"/>
                    <a:pt x="300514" y="722471"/>
                    <a:pt x="300514" y="731996"/>
                  </a:cubicBezTo>
                  <a:cubicBezTo>
                    <a:pt x="300514" y="740569"/>
                    <a:pt x="307181" y="748189"/>
                    <a:pt x="316706" y="748189"/>
                  </a:cubicBezTo>
                  <a:cubicBezTo>
                    <a:pt x="321469" y="748189"/>
                    <a:pt x="325279" y="746284"/>
                    <a:pt x="328136" y="743426"/>
                  </a:cubicBezTo>
                  <a:cubicBezTo>
                    <a:pt x="330041" y="746284"/>
                    <a:pt x="331946" y="748189"/>
                    <a:pt x="333851" y="750094"/>
                  </a:cubicBezTo>
                  <a:cubicBezTo>
                    <a:pt x="333851" y="750094"/>
                    <a:pt x="333851" y="750094"/>
                    <a:pt x="333851" y="750094"/>
                  </a:cubicBezTo>
                  <a:cubicBezTo>
                    <a:pt x="328136" y="750094"/>
                    <a:pt x="324326" y="754856"/>
                    <a:pt x="324326" y="759619"/>
                  </a:cubicBezTo>
                  <a:cubicBezTo>
                    <a:pt x="324326" y="764381"/>
                    <a:pt x="329089" y="769144"/>
                    <a:pt x="333851" y="769144"/>
                  </a:cubicBezTo>
                  <a:cubicBezTo>
                    <a:pt x="336709" y="769144"/>
                    <a:pt x="339566" y="767239"/>
                    <a:pt x="341471" y="765334"/>
                  </a:cubicBezTo>
                  <a:cubicBezTo>
                    <a:pt x="340519" y="768191"/>
                    <a:pt x="339566" y="772001"/>
                    <a:pt x="339566" y="774859"/>
                  </a:cubicBezTo>
                  <a:cubicBezTo>
                    <a:pt x="339566" y="779621"/>
                    <a:pt x="340519" y="783431"/>
                    <a:pt x="342424" y="788194"/>
                  </a:cubicBezTo>
                  <a:cubicBezTo>
                    <a:pt x="338614" y="789146"/>
                    <a:pt x="334804" y="792004"/>
                    <a:pt x="332899" y="794861"/>
                  </a:cubicBezTo>
                  <a:cubicBezTo>
                    <a:pt x="332899" y="793909"/>
                    <a:pt x="332899" y="793909"/>
                    <a:pt x="332899" y="792956"/>
                  </a:cubicBezTo>
                  <a:cubicBezTo>
                    <a:pt x="332899" y="782479"/>
                    <a:pt x="324326" y="772954"/>
                    <a:pt x="313849" y="772954"/>
                  </a:cubicBezTo>
                  <a:cubicBezTo>
                    <a:pt x="312896" y="772001"/>
                    <a:pt x="310991" y="772001"/>
                    <a:pt x="309086" y="772001"/>
                  </a:cubicBezTo>
                  <a:cubicBezTo>
                    <a:pt x="305276" y="772001"/>
                    <a:pt x="301466" y="774859"/>
                    <a:pt x="299561" y="777716"/>
                  </a:cubicBezTo>
                  <a:cubicBezTo>
                    <a:pt x="294799" y="781526"/>
                    <a:pt x="292894" y="787241"/>
                    <a:pt x="292894" y="792956"/>
                  </a:cubicBezTo>
                  <a:cubicBezTo>
                    <a:pt x="292894" y="804386"/>
                    <a:pt x="302419" y="812959"/>
                    <a:pt x="312896" y="812959"/>
                  </a:cubicBezTo>
                  <a:cubicBezTo>
                    <a:pt x="318611" y="812959"/>
                    <a:pt x="324326" y="810101"/>
                    <a:pt x="328136" y="806291"/>
                  </a:cubicBezTo>
                  <a:cubicBezTo>
                    <a:pt x="328136" y="807244"/>
                    <a:pt x="328136" y="807244"/>
                    <a:pt x="328136" y="808196"/>
                  </a:cubicBezTo>
                  <a:cubicBezTo>
                    <a:pt x="328136" y="812959"/>
                    <a:pt x="330041" y="816769"/>
                    <a:pt x="331946" y="820579"/>
                  </a:cubicBezTo>
                  <a:cubicBezTo>
                    <a:pt x="321469" y="824389"/>
                    <a:pt x="314801" y="832961"/>
                    <a:pt x="314801" y="844391"/>
                  </a:cubicBezTo>
                  <a:cubicBezTo>
                    <a:pt x="314801" y="858679"/>
                    <a:pt x="326231" y="870109"/>
                    <a:pt x="340519" y="870109"/>
                  </a:cubicBezTo>
                  <a:cubicBezTo>
                    <a:pt x="344329" y="870109"/>
                    <a:pt x="348139" y="869156"/>
                    <a:pt x="351949" y="867251"/>
                  </a:cubicBezTo>
                  <a:cubicBezTo>
                    <a:pt x="352901" y="867251"/>
                    <a:pt x="352901" y="867251"/>
                    <a:pt x="353854" y="867251"/>
                  </a:cubicBezTo>
                  <a:cubicBezTo>
                    <a:pt x="353854" y="868204"/>
                    <a:pt x="352901" y="870109"/>
                    <a:pt x="352901" y="871061"/>
                  </a:cubicBezTo>
                  <a:cubicBezTo>
                    <a:pt x="352901" y="878681"/>
                    <a:pt x="359569" y="885349"/>
                    <a:pt x="367189" y="885349"/>
                  </a:cubicBezTo>
                  <a:cubicBezTo>
                    <a:pt x="367189" y="885349"/>
                    <a:pt x="368141" y="885349"/>
                    <a:pt x="368141" y="885349"/>
                  </a:cubicBezTo>
                  <a:cubicBezTo>
                    <a:pt x="369094" y="887254"/>
                    <a:pt x="370046" y="888206"/>
                    <a:pt x="371951" y="890111"/>
                  </a:cubicBezTo>
                  <a:cubicBezTo>
                    <a:pt x="371951" y="891064"/>
                    <a:pt x="372904" y="891064"/>
                    <a:pt x="372904" y="892016"/>
                  </a:cubicBezTo>
                  <a:cubicBezTo>
                    <a:pt x="370999" y="891064"/>
                    <a:pt x="369094" y="890111"/>
                    <a:pt x="367189" y="890111"/>
                  </a:cubicBezTo>
                  <a:cubicBezTo>
                    <a:pt x="362426" y="890111"/>
                    <a:pt x="358616" y="893921"/>
                    <a:pt x="358616" y="898684"/>
                  </a:cubicBezTo>
                  <a:cubicBezTo>
                    <a:pt x="358616" y="903446"/>
                    <a:pt x="362426" y="907256"/>
                    <a:pt x="367189" y="907256"/>
                  </a:cubicBezTo>
                  <a:cubicBezTo>
                    <a:pt x="371951" y="907256"/>
                    <a:pt x="375761" y="903446"/>
                    <a:pt x="375761" y="898684"/>
                  </a:cubicBezTo>
                  <a:cubicBezTo>
                    <a:pt x="375761" y="896779"/>
                    <a:pt x="374809" y="894874"/>
                    <a:pt x="373856" y="892969"/>
                  </a:cubicBezTo>
                  <a:cubicBezTo>
                    <a:pt x="376714" y="896779"/>
                    <a:pt x="381476" y="899636"/>
                    <a:pt x="386239" y="899636"/>
                  </a:cubicBezTo>
                  <a:cubicBezTo>
                    <a:pt x="386239" y="899636"/>
                    <a:pt x="386239" y="899636"/>
                    <a:pt x="386239" y="899636"/>
                  </a:cubicBezTo>
                  <a:cubicBezTo>
                    <a:pt x="391954" y="912019"/>
                    <a:pt x="404336" y="920591"/>
                    <a:pt x="417671" y="920591"/>
                  </a:cubicBezTo>
                  <a:cubicBezTo>
                    <a:pt x="417671" y="920591"/>
                    <a:pt x="417671" y="920591"/>
                    <a:pt x="417671" y="920591"/>
                  </a:cubicBezTo>
                  <a:cubicBezTo>
                    <a:pt x="418624" y="923449"/>
                    <a:pt x="421481" y="926306"/>
                    <a:pt x="425291" y="926306"/>
                  </a:cubicBezTo>
                  <a:cubicBezTo>
                    <a:pt x="428149" y="926306"/>
                    <a:pt x="430054" y="925354"/>
                    <a:pt x="431006" y="923449"/>
                  </a:cubicBezTo>
                  <a:cubicBezTo>
                    <a:pt x="432911" y="924401"/>
                    <a:pt x="433864" y="924401"/>
                    <a:pt x="435769" y="924401"/>
                  </a:cubicBezTo>
                  <a:cubicBezTo>
                    <a:pt x="440531" y="924401"/>
                    <a:pt x="445294" y="921544"/>
                    <a:pt x="447199" y="916781"/>
                  </a:cubicBezTo>
                  <a:cubicBezTo>
                    <a:pt x="448151" y="916781"/>
                    <a:pt x="449104" y="917734"/>
                    <a:pt x="450056" y="917734"/>
                  </a:cubicBezTo>
                  <a:cubicBezTo>
                    <a:pt x="450056" y="918686"/>
                    <a:pt x="449104" y="920591"/>
                    <a:pt x="449104" y="922496"/>
                  </a:cubicBezTo>
                  <a:cubicBezTo>
                    <a:pt x="449104" y="928211"/>
                    <a:pt x="451009" y="932974"/>
                    <a:pt x="454819" y="935831"/>
                  </a:cubicBezTo>
                  <a:cubicBezTo>
                    <a:pt x="454819" y="935831"/>
                    <a:pt x="454819" y="935831"/>
                    <a:pt x="454819" y="935831"/>
                  </a:cubicBezTo>
                  <a:cubicBezTo>
                    <a:pt x="452914" y="935831"/>
                    <a:pt x="451009" y="935831"/>
                    <a:pt x="449104" y="936784"/>
                  </a:cubicBezTo>
                  <a:cubicBezTo>
                    <a:pt x="446246" y="935831"/>
                    <a:pt x="442436" y="934879"/>
                    <a:pt x="438626" y="934879"/>
                  </a:cubicBezTo>
                  <a:cubicBezTo>
                    <a:pt x="430054" y="934879"/>
                    <a:pt x="422434" y="937736"/>
                    <a:pt x="415766" y="942499"/>
                  </a:cubicBezTo>
                  <a:cubicBezTo>
                    <a:pt x="415766" y="941546"/>
                    <a:pt x="415766" y="940594"/>
                    <a:pt x="415766" y="939641"/>
                  </a:cubicBezTo>
                  <a:cubicBezTo>
                    <a:pt x="415766" y="932021"/>
                    <a:pt x="410051" y="925354"/>
                    <a:pt x="401479" y="925354"/>
                  </a:cubicBezTo>
                  <a:cubicBezTo>
                    <a:pt x="393859" y="925354"/>
                    <a:pt x="387191" y="932021"/>
                    <a:pt x="387191" y="939641"/>
                  </a:cubicBezTo>
                  <a:cubicBezTo>
                    <a:pt x="387191" y="947261"/>
                    <a:pt x="393859" y="953929"/>
                    <a:pt x="401479" y="953929"/>
                  </a:cubicBezTo>
                  <a:cubicBezTo>
                    <a:pt x="402431" y="953929"/>
                    <a:pt x="403384" y="953929"/>
                    <a:pt x="405289" y="953929"/>
                  </a:cubicBezTo>
                  <a:cubicBezTo>
                    <a:pt x="401479" y="959644"/>
                    <a:pt x="399574" y="966311"/>
                    <a:pt x="399574" y="973931"/>
                  </a:cubicBezTo>
                  <a:cubicBezTo>
                    <a:pt x="397669" y="973931"/>
                    <a:pt x="395764" y="972979"/>
                    <a:pt x="392906" y="972979"/>
                  </a:cubicBezTo>
                  <a:cubicBezTo>
                    <a:pt x="374809" y="972979"/>
                    <a:pt x="359569" y="988219"/>
                    <a:pt x="359569" y="1006316"/>
                  </a:cubicBezTo>
                  <a:cubicBezTo>
                    <a:pt x="359569" y="1024414"/>
                    <a:pt x="374809" y="1039654"/>
                    <a:pt x="392906" y="1039654"/>
                  </a:cubicBezTo>
                  <a:cubicBezTo>
                    <a:pt x="396716" y="1039654"/>
                    <a:pt x="400526" y="1038701"/>
                    <a:pt x="404336" y="1037749"/>
                  </a:cubicBezTo>
                  <a:cubicBezTo>
                    <a:pt x="405289" y="1038701"/>
                    <a:pt x="407194" y="1038701"/>
                    <a:pt x="409099" y="1038701"/>
                  </a:cubicBezTo>
                  <a:cubicBezTo>
                    <a:pt x="414814" y="1038701"/>
                    <a:pt x="418624" y="1034891"/>
                    <a:pt x="418624" y="1029176"/>
                  </a:cubicBezTo>
                  <a:cubicBezTo>
                    <a:pt x="418624" y="1029176"/>
                    <a:pt x="418624" y="1028224"/>
                    <a:pt x="418624" y="1028224"/>
                  </a:cubicBezTo>
                  <a:cubicBezTo>
                    <a:pt x="419576" y="1027271"/>
                    <a:pt x="420529" y="1025366"/>
                    <a:pt x="421481" y="1024414"/>
                  </a:cubicBezTo>
                  <a:cubicBezTo>
                    <a:pt x="422434" y="1025366"/>
                    <a:pt x="423386" y="1025366"/>
                    <a:pt x="424339" y="1026319"/>
                  </a:cubicBezTo>
                  <a:cubicBezTo>
                    <a:pt x="426244" y="1030129"/>
                    <a:pt x="429101" y="1033939"/>
                    <a:pt x="432911" y="1035844"/>
                  </a:cubicBezTo>
                  <a:cubicBezTo>
                    <a:pt x="431006" y="1036796"/>
                    <a:pt x="429101" y="1039654"/>
                    <a:pt x="429101" y="1042511"/>
                  </a:cubicBezTo>
                  <a:cubicBezTo>
                    <a:pt x="429101" y="1046321"/>
                    <a:pt x="431959" y="1050131"/>
                    <a:pt x="436721" y="1050131"/>
                  </a:cubicBezTo>
                  <a:cubicBezTo>
                    <a:pt x="440531" y="1050131"/>
                    <a:pt x="444341" y="1047274"/>
                    <a:pt x="444341" y="1042511"/>
                  </a:cubicBezTo>
                  <a:cubicBezTo>
                    <a:pt x="444341" y="1040606"/>
                    <a:pt x="443389" y="1038701"/>
                    <a:pt x="442436" y="1037749"/>
                  </a:cubicBezTo>
                  <a:cubicBezTo>
                    <a:pt x="444341" y="1037749"/>
                    <a:pt x="446246" y="1036796"/>
                    <a:pt x="447199" y="1036796"/>
                  </a:cubicBezTo>
                  <a:cubicBezTo>
                    <a:pt x="449104" y="1038701"/>
                    <a:pt x="451009" y="1040606"/>
                    <a:pt x="452914" y="1042511"/>
                  </a:cubicBezTo>
                  <a:cubicBezTo>
                    <a:pt x="451009" y="1044416"/>
                    <a:pt x="449104" y="1046321"/>
                    <a:pt x="447199" y="1048226"/>
                  </a:cubicBezTo>
                  <a:cubicBezTo>
                    <a:pt x="447199" y="1048226"/>
                    <a:pt x="447199" y="1048226"/>
                    <a:pt x="447199" y="1048226"/>
                  </a:cubicBezTo>
                  <a:cubicBezTo>
                    <a:pt x="434816" y="1048226"/>
                    <a:pt x="424339" y="1058704"/>
                    <a:pt x="424339" y="1071086"/>
                  </a:cubicBezTo>
                  <a:cubicBezTo>
                    <a:pt x="424339" y="1072991"/>
                    <a:pt x="424339" y="1074896"/>
                    <a:pt x="425291" y="1076801"/>
                  </a:cubicBezTo>
                  <a:cubicBezTo>
                    <a:pt x="421481" y="1073944"/>
                    <a:pt x="416719" y="1072991"/>
                    <a:pt x="412909" y="1072991"/>
                  </a:cubicBezTo>
                  <a:cubicBezTo>
                    <a:pt x="399574" y="1072991"/>
                    <a:pt x="389096" y="1083469"/>
                    <a:pt x="389096" y="1096804"/>
                  </a:cubicBezTo>
                  <a:cubicBezTo>
                    <a:pt x="389096" y="1097756"/>
                    <a:pt x="389096" y="1097756"/>
                    <a:pt x="389096" y="1098709"/>
                  </a:cubicBezTo>
                  <a:cubicBezTo>
                    <a:pt x="389096" y="1098709"/>
                    <a:pt x="389096" y="1098709"/>
                    <a:pt x="389096" y="1098709"/>
                  </a:cubicBezTo>
                  <a:cubicBezTo>
                    <a:pt x="387191" y="1093946"/>
                    <a:pt x="382429" y="1091089"/>
                    <a:pt x="377666" y="1091089"/>
                  </a:cubicBezTo>
                  <a:cubicBezTo>
                    <a:pt x="375761" y="1091089"/>
                    <a:pt x="373856" y="1092041"/>
                    <a:pt x="371951" y="1092994"/>
                  </a:cubicBezTo>
                  <a:cubicBezTo>
                    <a:pt x="373856" y="1090136"/>
                    <a:pt x="374809" y="1086326"/>
                    <a:pt x="374809" y="1082516"/>
                  </a:cubicBezTo>
                  <a:cubicBezTo>
                    <a:pt x="374809" y="1078706"/>
                    <a:pt x="373856" y="1074896"/>
                    <a:pt x="371951" y="1072039"/>
                  </a:cubicBezTo>
                  <a:cubicBezTo>
                    <a:pt x="372904" y="1072039"/>
                    <a:pt x="374809" y="1072991"/>
                    <a:pt x="375761" y="1072991"/>
                  </a:cubicBezTo>
                  <a:cubicBezTo>
                    <a:pt x="382429" y="1072991"/>
                    <a:pt x="388144" y="1067276"/>
                    <a:pt x="388144" y="1060609"/>
                  </a:cubicBezTo>
                  <a:cubicBezTo>
                    <a:pt x="388144" y="1060609"/>
                    <a:pt x="388144" y="1060609"/>
                    <a:pt x="388144" y="1060609"/>
                  </a:cubicBezTo>
                  <a:cubicBezTo>
                    <a:pt x="389096" y="1058704"/>
                    <a:pt x="390049" y="1056799"/>
                    <a:pt x="390049" y="1054894"/>
                  </a:cubicBezTo>
                  <a:cubicBezTo>
                    <a:pt x="390049" y="1050131"/>
                    <a:pt x="386239" y="1046321"/>
                    <a:pt x="381476" y="1046321"/>
                  </a:cubicBezTo>
                  <a:cubicBezTo>
                    <a:pt x="379571" y="1046321"/>
                    <a:pt x="377666" y="1047274"/>
                    <a:pt x="375761" y="1048226"/>
                  </a:cubicBezTo>
                  <a:cubicBezTo>
                    <a:pt x="375761" y="1048226"/>
                    <a:pt x="375761" y="1048226"/>
                    <a:pt x="374809" y="1048226"/>
                  </a:cubicBezTo>
                  <a:cubicBezTo>
                    <a:pt x="368141" y="1048226"/>
                    <a:pt x="362426" y="1053941"/>
                    <a:pt x="362426" y="1060609"/>
                  </a:cubicBezTo>
                  <a:cubicBezTo>
                    <a:pt x="362426" y="1062514"/>
                    <a:pt x="362426" y="1063466"/>
                    <a:pt x="363379" y="1065371"/>
                  </a:cubicBezTo>
                  <a:cubicBezTo>
                    <a:pt x="360521" y="1063466"/>
                    <a:pt x="357664" y="1062514"/>
                    <a:pt x="353854" y="1062514"/>
                  </a:cubicBezTo>
                  <a:cubicBezTo>
                    <a:pt x="342424" y="1062514"/>
                    <a:pt x="333851" y="1072039"/>
                    <a:pt x="333851" y="1082516"/>
                  </a:cubicBezTo>
                  <a:cubicBezTo>
                    <a:pt x="333851" y="1087279"/>
                    <a:pt x="335756" y="1091089"/>
                    <a:pt x="338614" y="1094899"/>
                  </a:cubicBezTo>
                  <a:cubicBezTo>
                    <a:pt x="337661" y="1094899"/>
                    <a:pt x="337661" y="1094899"/>
                    <a:pt x="336709" y="1094899"/>
                  </a:cubicBezTo>
                  <a:cubicBezTo>
                    <a:pt x="330994" y="1094899"/>
                    <a:pt x="327184" y="1099661"/>
                    <a:pt x="327184" y="1104424"/>
                  </a:cubicBezTo>
                  <a:cubicBezTo>
                    <a:pt x="327184" y="1105376"/>
                    <a:pt x="327184" y="1106329"/>
                    <a:pt x="328136" y="1107281"/>
                  </a:cubicBezTo>
                  <a:cubicBezTo>
                    <a:pt x="327184" y="1107281"/>
                    <a:pt x="325279" y="1107281"/>
                    <a:pt x="324326" y="1108234"/>
                  </a:cubicBezTo>
                  <a:cubicBezTo>
                    <a:pt x="324326" y="1108234"/>
                    <a:pt x="324326" y="1108234"/>
                    <a:pt x="324326" y="1108234"/>
                  </a:cubicBezTo>
                  <a:cubicBezTo>
                    <a:pt x="324326" y="1108234"/>
                    <a:pt x="323374" y="1108234"/>
                    <a:pt x="323374" y="1108234"/>
                  </a:cubicBezTo>
                  <a:cubicBezTo>
                    <a:pt x="325279" y="1106329"/>
                    <a:pt x="326231" y="1103471"/>
                    <a:pt x="326231" y="1100614"/>
                  </a:cubicBezTo>
                  <a:cubicBezTo>
                    <a:pt x="326231" y="1092994"/>
                    <a:pt x="319564" y="1086326"/>
                    <a:pt x="311944" y="1086326"/>
                  </a:cubicBezTo>
                  <a:cubicBezTo>
                    <a:pt x="310039" y="1086326"/>
                    <a:pt x="308134" y="1086326"/>
                    <a:pt x="307181" y="1087279"/>
                  </a:cubicBezTo>
                  <a:cubicBezTo>
                    <a:pt x="309086" y="1085374"/>
                    <a:pt x="310039" y="1083469"/>
                    <a:pt x="310991" y="1080611"/>
                  </a:cubicBezTo>
                  <a:cubicBezTo>
                    <a:pt x="311944" y="1080611"/>
                    <a:pt x="311944" y="1080611"/>
                    <a:pt x="312896" y="1080611"/>
                  </a:cubicBezTo>
                  <a:cubicBezTo>
                    <a:pt x="330041" y="1080611"/>
                    <a:pt x="343376" y="1067276"/>
                    <a:pt x="343376" y="1050131"/>
                  </a:cubicBezTo>
                  <a:cubicBezTo>
                    <a:pt x="343376" y="1048226"/>
                    <a:pt x="343376" y="1046321"/>
                    <a:pt x="342424" y="1044416"/>
                  </a:cubicBezTo>
                  <a:cubicBezTo>
                    <a:pt x="347186" y="1042511"/>
                    <a:pt x="350996" y="1037749"/>
                    <a:pt x="350996" y="1032034"/>
                  </a:cubicBezTo>
                  <a:cubicBezTo>
                    <a:pt x="350996" y="1024414"/>
                    <a:pt x="345281" y="1018699"/>
                    <a:pt x="337661" y="1018699"/>
                  </a:cubicBezTo>
                  <a:cubicBezTo>
                    <a:pt x="333851" y="1018699"/>
                    <a:pt x="330041" y="1020604"/>
                    <a:pt x="327184" y="1023461"/>
                  </a:cubicBezTo>
                  <a:cubicBezTo>
                    <a:pt x="325279" y="1022509"/>
                    <a:pt x="324326" y="1021556"/>
                    <a:pt x="322421" y="1021556"/>
                  </a:cubicBezTo>
                  <a:cubicBezTo>
                    <a:pt x="322421" y="1021556"/>
                    <a:pt x="322421" y="1020604"/>
                    <a:pt x="322421" y="1020604"/>
                  </a:cubicBezTo>
                  <a:cubicBezTo>
                    <a:pt x="327184" y="1016794"/>
                    <a:pt x="330041" y="1012031"/>
                    <a:pt x="330041" y="1005364"/>
                  </a:cubicBezTo>
                  <a:cubicBezTo>
                    <a:pt x="330041" y="995839"/>
                    <a:pt x="322421" y="988219"/>
                    <a:pt x="312896" y="987266"/>
                  </a:cubicBezTo>
                  <a:cubicBezTo>
                    <a:pt x="314801" y="985361"/>
                    <a:pt x="316706" y="982504"/>
                    <a:pt x="317659" y="978694"/>
                  </a:cubicBezTo>
                  <a:cubicBezTo>
                    <a:pt x="321469" y="976789"/>
                    <a:pt x="325279" y="973931"/>
                    <a:pt x="328136" y="971074"/>
                  </a:cubicBezTo>
                  <a:cubicBezTo>
                    <a:pt x="332899" y="974884"/>
                    <a:pt x="338614" y="976789"/>
                    <a:pt x="345281" y="976789"/>
                  </a:cubicBezTo>
                  <a:cubicBezTo>
                    <a:pt x="361474" y="976789"/>
                    <a:pt x="374809" y="963454"/>
                    <a:pt x="374809" y="947261"/>
                  </a:cubicBezTo>
                  <a:cubicBezTo>
                    <a:pt x="374809" y="932974"/>
                    <a:pt x="364331" y="921544"/>
                    <a:pt x="350996" y="918686"/>
                  </a:cubicBezTo>
                  <a:cubicBezTo>
                    <a:pt x="350996" y="917734"/>
                    <a:pt x="350044" y="916781"/>
                    <a:pt x="350044" y="915829"/>
                  </a:cubicBezTo>
                  <a:cubicBezTo>
                    <a:pt x="354806" y="913924"/>
                    <a:pt x="357664" y="909161"/>
                    <a:pt x="357664" y="903446"/>
                  </a:cubicBezTo>
                  <a:cubicBezTo>
                    <a:pt x="357664" y="895826"/>
                    <a:pt x="351949" y="890111"/>
                    <a:pt x="344329" y="890111"/>
                  </a:cubicBezTo>
                  <a:cubicBezTo>
                    <a:pt x="336709" y="890111"/>
                    <a:pt x="330994" y="895826"/>
                    <a:pt x="330994" y="903446"/>
                  </a:cubicBezTo>
                  <a:cubicBezTo>
                    <a:pt x="330994" y="905351"/>
                    <a:pt x="330994" y="906304"/>
                    <a:pt x="331946" y="908209"/>
                  </a:cubicBezTo>
                  <a:cubicBezTo>
                    <a:pt x="327184" y="910114"/>
                    <a:pt x="324326" y="913924"/>
                    <a:pt x="323374" y="918686"/>
                  </a:cubicBezTo>
                  <a:cubicBezTo>
                    <a:pt x="317659" y="914876"/>
                    <a:pt x="310991" y="912971"/>
                    <a:pt x="304324" y="912971"/>
                  </a:cubicBezTo>
                  <a:cubicBezTo>
                    <a:pt x="295751" y="912971"/>
                    <a:pt x="287179" y="916781"/>
                    <a:pt x="281464" y="921544"/>
                  </a:cubicBezTo>
                  <a:cubicBezTo>
                    <a:pt x="281464" y="921544"/>
                    <a:pt x="281464" y="920591"/>
                    <a:pt x="281464" y="920591"/>
                  </a:cubicBezTo>
                  <a:cubicBezTo>
                    <a:pt x="281464" y="907256"/>
                    <a:pt x="270034" y="895826"/>
                    <a:pt x="256699" y="895826"/>
                  </a:cubicBezTo>
                  <a:cubicBezTo>
                    <a:pt x="254794" y="895826"/>
                    <a:pt x="252889" y="895826"/>
                    <a:pt x="251936" y="896779"/>
                  </a:cubicBezTo>
                  <a:cubicBezTo>
                    <a:pt x="250984" y="886301"/>
                    <a:pt x="244316" y="877729"/>
                    <a:pt x="234791" y="872966"/>
                  </a:cubicBezTo>
                  <a:cubicBezTo>
                    <a:pt x="234791" y="872966"/>
                    <a:pt x="234791" y="872966"/>
                    <a:pt x="234791" y="872966"/>
                  </a:cubicBezTo>
                  <a:cubicBezTo>
                    <a:pt x="244316" y="872966"/>
                    <a:pt x="250984" y="865346"/>
                    <a:pt x="250984" y="856774"/>
                  </a:cubicBezTo>
                  <a:cubicBezTo>
                    <a:pt x="250984" y="847249"/>
                    <a:pt x="243364" y="840581"/>
                    <a:pt x="234791" y="840581"/>
                  </a:cubicBezTo>
                  <a:cubicBezTo>
                    <a:pt x="226219" y="840581"/>
                    <a:pt x="218599" y="848201"/>
                    <a:pt x="218599" y="856774"/>
                  </a:cubicBezTo>
                  <a:cubicBezTo>
                    <a:pt x="218599" y="862489"/>
                    <a:pt x="222409" y="868204"/>
                    <a:pt x="227171" y="871061"/>
                  </a:cubicBezTo>
                  <a:cubicBezTo>
                    <a:pt x="226219" y="871061"/>
                    <a:pt x="224314" y="871061"/>
                    <a:pt x="223361" y="871061"/>
                  </a:cubicBezTo>
                  <a:cubicBezTo>
                    <a:pt x="221456" y="871061"/>
                    <a:pt x="218599" y="871061"/>
                    <a:pt x="216694" y="872014"/>
                  </a:cubicBezTo>
                  <a:cubicBezTo>
                    <a:pt x="215741" y="871061"/>
                    <a:pt x="214789" y="871061"/>
                    <a:pt x="213836" y="870109"/>
                  </a:cubicBezTo>
                  <a:cubicBezTo>
                    <a:pt x="211931" y="864394"/>
                    <a:pt x="207169" y="859631"/>
                    <a:pt x="200501" y="859631"/>
                  </a:cubicBezTo>
                  <a:cubicBezTo>
                    <a:pt x="199549" y="859631"/>
                    <a:pt x="197644" y="859631"/>
                    <a:pt x="196691" y="860584"/>
                  </a:cubicBezTo>
                  <a:cubicBezTo>
                    <a:pt x="196691" y="860584"/>
                    <a:pt x="196691" y="860584"/>
                    <a:pt x="196691" y="860584"/>
                  </a:cubicBezTo>
                  <a:cubicBezTo>
                    <a:pt x="196691" y="856774"/>
                    <a:pt x="195739" y="852964"/>
                    <a:pt x="194786" y="849154"/>
                  </a:cubicBezTo>
                  <a:cubicBezTo>
                    <a:pt x="196691" y="847249"/>
                    <a:pt x="197644" y="845344"/>
                    <a:pt x="198596" y="842486"/>
                  </a:cubicBezTo>
                  <a:cubicBezTo>
                    <a:pt x="201454" y="838676"/>
                    <a:pt x="203359" y="832961"/>
                    <a:pt x="203359" y="827246"/>
                  </a:cubicBezTo>
                  <a:cubicBezTo>
                    <a:pt x="203359" y="823436"/>
                    <a:pt x="202406" y="819626"/>
                    <a:pt x="200501" y="815816"/>
                  </a:cubicBezTo>
                  <a:cubicBezTo>
                    <a:pt x="202406" y="815816"/>
                    <a:pt x="203359" y="816769"/>
                    <a:pt x="205264" y="816769"/>
                  </a:cubicBezTo>
                  <a:cubicBezTo>
                    <a:pt x="216694" y="816769"/>
                    <a:pt x="226219" y="807244"/>
                    <a:pt x="226219" y="795814"/>
                  </a:cubicBezTo>
                  <a:cubicBezTo>
                    <a:pt x="226219" y="784384"/>
                    <a:pt x="216694" y="774859"/>
                    <a:pt x="205264" y="774859"/>
                  </a:cubicBezTo>
                  <a:cubicBezTo>
                    <a:pt x="193834" y="774859"/>
                    <a:pt x="184309" y="784384"/>
                    <a:pt x="184309" y="795814"/>
                  </a:cubicBezTo>
                  <a:cubicBezTo>
                    <a:pt x="184309" y="798671"/>
                    <a:pt x="185261" y="801529"/>
                    <a:pt x="186214" y="803434"/>
                  </a:cubicBezTo>
                  <a:cubicBezTo>
                    <a:pt x="183356" y="802481"/>
                    <a:pt x="180499" y="802481"/>
                    <a:pt x="177641" y="802481"/>
                  </a:cubicBezTo>
                  <a:cubicBezTo>
                    <a:pt x="170021" y="802481"/>
                    <a:pt x="162401" y="806291"/>
                    <a:pt x="157639" y="812006"/>
                  </a:cubicBezTo>
                  <a:cubicBezTo>
                    <a:pt x="153829" y="806291"/>
                    <a:pt x="147161" y="802481"/>
                    <a:pt x="140494" y="802481"/>
                  </a:cubicBezTo>
                  <a:cubicBezTo>
                    <a:pt x="136684" y="802481"/>
                    <a:pt x="133826" y="803434"/>
                    <a:pt x="130969" y="804386"/>
                  </a:cubicBezTo>
                  <a:cubicBezTo>
                    <a:pt x="130016" y="798671"/>
                    <a:pt x="126206" y="794861"/>
                    <a:pt x="120491" y="794861"/>
                  </a:cubicBezTo>
                  <a:cubicBezTo>
                    <a:pt x="116681" y="794861"/>
                    <a:pt x="112871" y="797719"/>
                    <a:pt x="110966" y="800576"/>
                  </a:cubicBezTo>
                  <a:cubicBezTo>
                    <a:pt x="103346" y="803434"/>
                    <a:pt x="98584" y="811054"/>
                    <a:pt x="98584" y="818674"/>
                  </a:cubicBezTo>
                  <a:cubicBezTo>
                    <a:pt x="98584" y="829151"/>
                    <a:pt x="107156" y="838676"/>
                    <a:pt x="118586" y="838676"/>
                  </a:cubicBezTo>
                  <a:cubicBezTo>
                    <a:pt x="121444" y="838676"/>
                    <a:pt x="124301" y="837724"/>
                    <a:pt x="126206" y="836771"/>
                  </a:cubicBezTo>
                  <a:cubicBezTo>
                    <a:pt x="130016" y="840581"/>
                    <a:pt x="134779" y="842486"/>
                    <a:pt x="140494" y="842486"/>
                  </a:cubicBezTo>
                  <a:cubicBezTo>
                    <a:pt x="143351" y="842486"/>
                    <a:pt x="146209" y="841534"/>
                    <a:pt x="148114" y="840581"/>
                  </a:cubicBezTo>
                  <a:cubicBezTo>
                    <a:pt x="144304" y="845344"/>
                    <a:pt x="141446" y="852011"/>
                    <a:pt x="141446" y="858679"/>
                  </a:cubicBezTo>
                  <a:cubicBezTo>
                    <a:pt x="141446" y="871061"/>
                    <a:pt x="150019" y="881539"/>
                    <a:pt x="161449" y="885349"/>
                  </a:cubicBezTo>
                  <a:cubicBezTo>
                    <a:pt x="156686" y="892969"/>
                    <a:pt x="153829" y="901541"/>
                    <a:pt x="153829" y="911066"/>
                  </a:cubicBezTo>
                  <a:cubicBezTo>
                    <a:pt x="153829" y="922496"/>
                    <a:pt x="158591" y="932974"/>
                    <a:pt x="165259" y="940594"/>
                  </a:cubicBezTo>
                  <a:cubicBezTo>
                    <a:pt x="159544" y="942499"/>
                    <a:pt x="154781" y="948214"/>
                    <a:pt x="154781" y="955834"/>
                  </a:cubicBezTo>
                  <a:cubicBezTo>
                    <a:pt x="154781" y="964406"/>
                    <a:pt x="161449" y="972026"/>
                    <a:pt x="170974" y="972026"/>
                  </a:cubicBezTo>
                  <a:cubicBezTo>
                    <a:pt x="179546" y="972026"/>
                    <a:pt x="186214" y="965359"/>
                    <a:pt x="187166" y="957739"/>
                  </a:cubicBezTo>
                  <a:cubicBezTo>
                    <a:pt x="187166" y="957739"/>
                    <a:pt x="188119" y="957739"/>
                    <a:pt x="188119" y="957739"/>
                  </a:cubicBezTo>
                  <a:cubicBezTo>
                    <a:pt x="190024" y="957739"/>
                    <a:pt x="191929" y="956786"/>
                    <a:pt x="192881" y="955834"/>
                  </a:cubicBezTo>
                  <a:cubicBezTo>
                    <a:pt x="194786" y="955834"/>
                    <a:pt x="196691" y="956786"/>
                    <a:pt x="199549" y="956786"/>
                  </a:cubicBezTo>
                  <a:cubicBezTo>
                    <a:pt x="204311" y="956786"/>
                    <a:pt x="208121" y="955834"/>
                    <a:pt x="211931" y="954881"/>
                  </a:cubicBezTo>
                  <a:cubicBezTo>
                    <a:pt x="211931" y="954881"/>
                    <a:pt x="211931" y="954881"/>
                    <a:pt x="211931" y="954881"/>
                  </a:cubicBezTo>
                  <a:cubicBezTo>
                    <a:pt x="218599" y="954881"/>
                    <a:pt x="224314" y="952024"/>
                    <a:pt x="228124" y="948214"/>
                  </a:cubicBezTo>
                  <a:cubicBezTo>
                    <a:pt x="230029" y="952024"/>
                    <a:pt x="233839" y="954881"/>
                    <a:pt x="237649" y="954881"/>
                  </a:cubicBezTo>
                  <a:cubicBezTo>
                    <a:pt x="239554" y="954881"/>
                    <a:pt x="240506" y="954881"/>
                    <a:pt x="241459" y="953929"/>
                  </a:cubicBezTo>
                  <a:cubicBezTo>
                    <a:pt x="245269" y="956786"/>
                    <a:pt x="249079" y="957739"/>
                    <a:pt x="254794" y="957739"/>
                  </a:cubicBezTo>
                  <a:cubicBezTo>
                    <a:pt x="259556" y="957739"/>
                    <a:pt x="263366" y="956786"/>
                    <a:pt x="267176" y="953929"/>
                  </a:cubicBezTo>
                  <a:cubicBezTo>
                    <a:pt x="268129" y="953929"/>
                    <a:pt x="268129" y="953929"/>
                    <a:pt x="269081" y="953929"/>
                  </a:cubicBezTo>
                  <a:cubicBezTo>
                    <a:pt x="270034" y="953929"/>
                    <a:pt x="271939" y="953929"/>
                    <a:pt x="272891" y="952976"/>
                  </a:cubicBezTo>
                  <a:cubicBezTo>
                    <a:pt x="273844" y="959644"/>
                    <a:pt x="276701" y="965359"/>
                    <a:pt x="281464" y="970121"/>
                  </a:cubicBezTo>
                  <a:cubicBezTo>
                    <a:pt x="280511" y="970121"/>
                    <a:pt x="278606" y="970121"/>
                    <a:pt x="277654" y="970121"/>
                  </a:cubicBezTo>
                  <a:cubicBezTo>
                    <a:pt x="276701" y="970121"/>
                    <a:pt x="276701" y="970121"/>
                    <a:pt x="275749" y="970121"/>
                  </a:cubicBezTo>
                  <a:cubicBezTo>
                    <a:pt x="275749" y="964406"/>
                    <a:pt x="270986" y="959644"/>
                    <a:pt x="265271" y="959644"/>
                  </a:cubicBezTo>
                  <a:cubicBezTo>
                    <a:pt x="259556" y="959644"/>
                    <a:pt x="254794" y="964406"/>
                    <a:pt x="254794" y="970121"/>
                  </a:cubicBezTo>
                  <a:cubicBezTo>
                    <a:pt x="254794" y="973931"/>
                    <a:pt x="256699" y="977741"/>
                    <a:pt x="260509" y="979646"/>
                  </a:cubicBezTo>
                  <a:cubicBezTo>
                    <a:pt x="259556" y="981551"/>
                    <a:pt x="258604" y="983456"/>
                    <a:pt x="257651" y="986314"/>
                  </a:cubicBezTo>
                  <a:cubicBezTo>
                    <a:pt x="254794" y="984409"/>
                    <a:pt x="250984" y="982504"/>
                    <a:pt x="247174" y="982504"/>
                  </a:cubicBezTo>
                  <a:cubicBezTo>
                    <a:pt x="246221" y="972979"/>
                    <a:pt x="239554" y="966311"/>
                    <a:pt x="230029" y="966311"/>
                  </a:cubicBezTo>
                  <a:cubicBezTo>
                    <a:pt x="220504" y="966311"/>
                    <a:pt x="212884" y="973931"/>
                    <a:pt x="212884" y="983456"/>
                  </a:cubicBezTo>
                  <a:cubicBezTo>
                    <a:pt x="212884" y="986314"/>
                    <a:pt x="213836" y="989171"/>
                    <a:pt x="215741" y="992029"/>
                  </a:cubicBezTo>
                  <a:cubicBezTo>
                    <a:pt x="210026" y="997744"/>
                    <a:pt x="206216" y="1006316"/>
                    <a:pt x="206216" y="1014889"/>
                  </a:cubicBezTo>
                  <a:cubicBezTo>
                    <a:pt x="206216" y="1017746"/>
                    <a:pt x="206216" y="1020604"/>
                    <a:pt x="207169" y="1022509"/>
                  </a:cubicBezTo>
                  <a:cubicBezTo>
                    <a:pt x="205264" y="1022509"/>
                    <a:pt x="203359" y="1021556"/>
                    <a:pt x="200501" y="1021556"/>
                  </a:cubicBezTo>
                  <a:cubicBezTo>
                    <a:pt x="198596" y="1021556"/>
                    <a:pt x="197644" y="1021556"/>
                    <a:pt x="195739" y="1022509"/>
                  </a:cubicBezTo>
                  <a:cubicBezTo>
                    <a:pt x="192881" y="1018699"/>
                    <a:pt x="188119" y="1015841"/>
                    <a:pt x="182404" y="1015841"/>
                  </a:cubicBezTo>
                  <a:cubicBezTo>
                    <a:pt x="172879" y="1015841"/>
                    <a:pt x="165259" y="1023461"/>
                    <a:pt x="165259" y="1032986"/>
                  </a:cubicBezTo>
                  <a:cubicBezTo>
                    <a:pt x="165259" y="1037749"/>
                    <a:pt x="167164" y="1042511"/>
                    <a:pt x="170974" y="1045369"/>
                  </a:cubicBezTo>
                  <a:cubicBezTo>
                    <a:pt x="170974" y="1047274"/>
                    <a:pt x="170021" y="1049179"/>
                    <a:pt x="170021" y="1051084"/>
                  </a:cubicBezTo>
                  <a:cubicBezTo>
                    <a:pt x="170021" y="1052989"/>
                    <a:pt x="170021" y="1055846"/>
                    <a:pt x="170974" y="1057751"/>
                  </a:cubicBezTo>
                  <a:cubicBezTo>
                    <a:pt x="167164" y="1061561"/>
                    <a:pt x="164306" y="1067276"/>
                    <a:pt x="164306" y="1073944"/>
                  </a:cubicBezTo>
                  <a:cubicBezTo>
                    <a:pt x="164306" y="1076801"/>
                    <a:pt x="165259" y="1079659"/>
                    <a:pt x="166211" y="1081564"/>
                  </a:cubicBezTo>
                  <a:cubicBezTo>
                    <a:pt x="165259" y="1081564"/>
                    <a:pt x="164306" y="1081564"/>
                    <a:pt x="162401" y="1081564"/>
                  </a:cubicBezTo>
                  <a:cubicBezTo>
                    <a:pt x="162401" y="1081564"/>
                    <a:pt x="162401" y="1080611"/>
                    <a:pt x="162401" y="1080611"/>
                  </a:cubicBezTo>
                  <a:cubicBezTo>
                    <a:pt x="162401" y="1078706"/>
                    <a:pt x="162401" y="1076801"/>
                    <a:pt x="161449" y="1074896"/>
                  </a:cubicBezTo>
                  <a:cubicBezTo>
                    <a:pt x="161449" y="1072991"/>
                    <a:pt x="162401" y="1072039"/>
                    <a:pt x="162401" y="1070134"/>
                  </a:cubicBezTo>
                  <a:cubicBezTo>
                    <a:pt x="162401" y="1061561"/>
                    <a:pt x="155734" y="1054894"/>
                    <a:pt x="147161" y="1054894"/>
                  </a:cubicBezTo>
                  <a:cubicBezTo>
                    <a:pt x="143351" y="1054894"/>
                    <a:pt x="140494" y="1055846"/>
                    <a:pt x="137636" y="1057751"/>
                  </a:cubicBezTo>
                  <a:cubicBezTo>
                    <a:pt x="126206" y="1058704"/>
                    <a:pt x="116681" y="1068229"/>
                    <a:pt x="116681" y="1080611"/>
                  </a:cubicBezTo>
                  <a:cubicBezTo>
                    <a:pt x="116681" y="1092041"/>
                    <a:pt x="125254" y="1101566"/>
                    <a:pt x="135731" y="1103471"/>
                  </a:cubicBezTo>
                  <a:cubicBezTo>
                    <a:pt x="133826" y="1107281"/>
                    <a:pt x="132874" y="1112044"/>
                    <a:pt x="132874" y="1115854"/>
                  </a:cubicBezTo>
                  <a:cubicBezTo>
                    <a:pt x="132874" y="1132046"/>
                    <a:pt x="143351" y="1144429"/>
                    <a:pt x="157639" y="1149191"/>
                  </a:cubicBezTo>
                  <a:cubicBezTo>
                    <a:pt x="155734" y="1149191"/>
                    <a:pt x="153829" y="1148239"/>
                    <a:pt x="151924" y="1148239"/>
                  </a:cubicBezTo>
                  <a:cubicBezTo>
                    <a:pt x="139541" y="1148239"/>
                    <a:pt x="128111" y="1155859"/>
                    <a:pt x="123349" y="1166336"/>
                  </a:cubicBezTo>
                  <a:cubicBezTo>
                    <a:pt x="118586" y="1160621"/>
                    <a:pt x="110966" y="1157764"/>
                    <a:pt x="102394" y="1157764"/>
                  </a:cubicBezTo>
                  <a:cubicBezTo>
                    <a:pt x="86201" y="1157764"/>
                    <a:pt x="73819" y="1170146"/>
                    <a:pt x="73819" y="1186339"/>
                  </a:cubicBezTo>
                  <a:cubicBezTo>
                    <a:pt x="73819" y="1195864"/>
                    <a:pt x="78581" y="1204436"/>
                    <a:pt x="85249" y="1209199"/>
                  </a:cubicBezTo>
                  <a:cubicBezTo>
                    <a:pt x="85249" y="1209199"/>
                    <a:pt x="85249" y="1209199"/>
                    <a:pt x="85249" y="1210151"/>
                  </a:cubicBezTo>
                  <a:cubicBezTo>
                    <a:pt x="85249" y="1216819"/>
                    <a:pt x="90011" y="1221581"/>
                    <a:pt x="96679" y="1222534"/>
                  </a:cubicBezTo>
                  <a:cubicBezTo>
                    <a:pt x="90011" y="1224439"/>
                    <a:pt x="84296" y="1230154"/>
                    <a:pt x="84296" y="1237774"/>
                  </a:cubicBezTo>
                  <a:cubicBezTo>
                    <a:pt x="84296" y="1246346"/>
                    <a:pt x="90964" y="1253966"/>
                    <a:pt x="100489" y="1253966"/>
                  </a:cubicBezTo>
                  <a:cubicBezTo>
                    <a:pt x="108109" y="1253966"/>
                    <a:pt x="113824" y="1248251"/>
                    <a:pt x="115729" y="1241584"/>
                  </a:cubicBezTo>
                  <a:cubicBezTo>
                    <a:pt x="119539" y="1250156"/>
                    <a:pt x="129064" y="1256824"/>
                    <a:pt x="139541" y="1256824"/>
                  </a:cubicBezTo>
                  <a:cubicBezTo>
                    <a:pt x="139541" y="1256824"/>
                    <a:pt x="140494" y="1256824"/>
                    <a:pt x="140494" y="1256824"/>
                  </a:cubicBezTo>
                  <a:cubicBezTo>
                    <a:pt x="140494" y="1256824"/>
                    <a:pt x="140494" y="1257776"/>
                    <a:pt x="140494" y="1257776"/>
                  </a:cubicBezTo>
                  <a:cubicBezTo>
                    <a:pt x="135731" y="1260634"/>
                    <a:pt x="131921" y="1266349"/>
                    <a:pt x="130016" y="1272064"/>
                  </a:cubicBezTo>
                  <a:cubicBezTo>
                    <a:pt x="124301" y="1269206"/>
                    <a:pt x="117634" y="1267301"/>
                    <a:pt x="110966" y="1267301"/>
                  </a:cubicBezTo>
                  <a:cubicBezTo>
                    <a:pt x="101441" y="1267301"/>
                    <a:pt x="91916" y="1271111"/>
                    <a:pt x="85249" y="1276826"/>
                  </a:cubicBezTo>
                  <a:cubicBezTo>
                    <a:pt x="83344" y="1274921"/>
                    <a:pt x="80486" y="1273969"/>
                    <a:pt x="77629" y="1273969"/>
                  </a:cubicBezTo>
                  <a:cubicBezTo>
                    <a:pt x="70009" y="1273969"/>
                    <a:pt x="64294" y="1279684"/>
                    <a:pt x="64294" y="1287304"/>
                  </a:cubicBezTo>
                  <a:cubicBezTo>
                    <a:pt x="64294" y="1288256"/>
                    <a:pt x="64294" y="1289209"/>
                    <a:pt x="64294" y="1290161"/>
                  </a:cubicBezTo>
                  <a:cubicBezTo>
                    <a:pt x="64294" y="1290161"/>
                    <a:pt x="64294" y="1290161"/>
                    <a:pt x="64294" y="1291114"/>
                  </a:cubicBezTo>
                  <a:cubicBezTo>
                    <a:pt x="62389" y="1291114"/>
                    <a:pt x="61436" y="1290161"/>
                    <a:pt x="59531" y="1290161"/>
                  </a:cubicBezTo>
                  <a:cubicBezTo>
                    <a:pt x="49054" y="1290161"/>
                    <a:pt x="40481" y="1298734"/>
                    <a:pt x="40481" y="1309211"/>
                  </a:cubicBezTo>
                  <a:cubicBezTo>
                    <a:pt x="40481" y="1319689"/>
                    <a:pt x="49054" y="1328261"/>
                    <a:pt x="59531" y="1328261"/>
                  </a:cubicBezTo>
                  <a:cubicBezTo>
                    <a:pt x="65246" y="1328261"/>
                    <a:pt x="70009" y="1326356"/>
                    <a:pt x="73819" y="1322546"/>
                  </a:cubicBezTo>
                  <a:cubicBezTo>
                    <a:pt x="79534" y="1337786"/>
                    <a:pt x="94774" y="1348264"/>
                    <a:pt x="111919" y="1348264"/>
                  </a:cubicBezTo>
                  <a:cubicBezTo>
                    <a:pt x="122396" y="1348264"/>
                    <a:pt x="131921" y="1344454"/>
                    <a:pt x="139541" y="1337786"/>
                  </a:cubicBezTo>
                  <a:cubicBezTo>
                    <a:pt x="137636" y="1339691"/>
                    <a:pt x="136684" y="1342549"/>
                    <a:pt x="136684" y="1345406"/>
                  </a:cubicBezTo>
                  <a:cubicBezTo>
                    <a:pt x="136684" y="1345406"/>
                    <a:pt x="136684" y="1345406"/>
                    <a:pt x="136684" y="1345406"/>
                  </a:cubicBezTo>
                  <a:cubicBezTo>
                    <a:pt x="125254" y="1350169"/>
                    <a:pt x="116681" y="1360646"/>
                    <a:pt x="116681" y="1373981"/>
                  </a:cubicBezTo>
                  <a:cubicBezTo>
                    <a:pt x="116681" y="1380649"/>
                    <a:pt x="119539" y="1387316"/>
                    <a:pt x="123349" y="1393031"/>
                  </a:cubicBezTo>
                  <a:cubicBezTo>
                    <a:pt x="120491" y="1391126"/>
                    <a:pt x="117634" y="1390174"/>
                    <a:pt x="113824" y="1390174"/>
                  </a:cubicBezTo>
                  <a:cubicBezTo>
                    <a:pt x="108109" y="1390174"/>
                    <a:pt x="102394" y="1393984"/>
                    <a:pt x="99536" y="1398746"/>
                  </a:cubicBezTo>
                  <a:cubicBezTo>
                    <a:pt x="99536" y="1398746"/>
                    <a:pt x="99536" y="1398746"/>
                    <a:pt x="98584" y="1398746"/>
                  </a:cubicBezTo>
                  <a:cubicBezTo>
                    <a:pt x="95726" y="1398746"/>
                    <a:pt x="92869" y="1399699"/>
                    <a:pt x="90964" y="1400651"/>
                  </a:cubicBezTo>
                  <a:cubicBezTo>
                    <a:pt x="83344" y="1391126"/>
                    <a:pt x="71914" y="1384459"/>
                    <a:pt x="59531" y="1384459"/>
                  </a:cubicBezTo>
                  <a:cubicBezTo>
                    <a:pt x="50006" y="1384459"/>
                    <a:pt x="40481" y="1388269"/>
                    <a:pt x="33814" y="1393984"/>
                  </a:cubicBezTo>
                  <a:cubicBezTo>
                    <a:pt x="33814" y="1393984"/>
                    <a:pt x="32861" y="1393984"/>
                    <a:pt x="32861" y="1393984"/>
                  </a:cubicBezTo>
                  <a:cubicBezTo>
                    <a:pt x="30004" y="1393984"/>
                    <a:pt x="27146" y="1396841"/>
                    <a:pt x="27146" y="1399699"/>
                  </a:cubicBezTo>
                  <a:cubicBezTo>
                    <a:pt x="27146" y="1400651"/>
                    <a:pt x="27146" y="1400651"/>
                    <a:pt x="27146" y="1400651"/>
                  </a:cubicBezTo>
                  <a:cubicBezTo>
                    <a:pt x="23336" y="1406366"/>
                    <a:pt x="20479" y="1413034"/>
                    <a:pt x="19526" y="1420654"/>
                  </a:cubicBezTo>
                  <a:cubicBezTo>
                    <a:pt x="11906" y="1423511"/>
                    <a:pt x="7144" y="1430179"/>
                    <a:pt x="7144" y="1437799"/>
                  </a:cubicBezTo>
                  <a:cubicBezTo>
                    <a:pt x="7144" y="1448276"/>
                    <a:pt x="15716" y="1456849"/>
                    <a:pt x="26194" y="1456849"/>
                  </a:cubicBezTo>
                  <a:cubicBezTo>
                    <a:pt x="29051" y="1456849"/>
                    <a:pt x="31909" y="1455896"/>
                    <a:pt x="34766" y="1454944"/>
                  </a:cubicBezTo>
                  <a:cubicBezTo>
                    <a:pt x="41434" y="1460659"/>
                    <a:pt x="50006" y="1463516"/>
                    <a:pt x="59531" y="1463516"/>
                  </a:cubicBezTo>
                  <a:cubicBezTo>
                    <a:pt x="79534" y="1463516"/>
                    <a:pt x="96679" y="1448276"/>
                    <a:pt x="98584" y="1429226"/>
                  </a:cubicBezTo>
                  <a:cubicBezTo>
                    <a:pt x="98584" y="1429226"/>
                    <a:pt x="98584" y="1429226"/>
                    <a:pt x="98584" y="1429226"/>
                  </a:cubicBezTo>
                  <a:cubicBezTo>
                    <a:pt x="103346" y="1429226"/>
                    <a:pt x="108109" y="1426369"/>
                    <a:pt x="110966" y="1422559"/>
                  </a:cubicBezTo>
                  <a:cubicBezTo>
                    <a:pt x="111919" y="1422559"/>
                    <a:pt x="112871" y="1422559"/>
                    <a:pt x="112871" y="1422559"/>
                  </a:cubicBezTo>
                  <a:cubicBezTo>
                    <a:pt x="122396" y="1422559"/>
                    <a:pt x="129064" y="1414939"/>
                    <a:pt x="129064" y="1406366"/>
                  </a:cubicBezTo>
                  <a:cubicBezTo>
                    <a:pt x="129064" y="1403509"/>
                    <a:pt x="128111" y="1399699"/>
                    <a:pt x="126206" y="1397794"/>
                  </a:cubicBezTo>
                  <a:cubicBezTo>
                    <a:pt x="131921" y="1402556"/>
                    <a:pt x="138589" y="1405414"/>
                    <a:pt x="146209" y="1405414"/>
                  </a:cubicBezTo>
                  <a:cubicBezTo>
                    <a:pt x="158591" y="1405414"/>
                    <a:pt x="169069" y="1398746"/>
                    <a:pt x="173831" y="1388269"/>
                  </a:cubicBezTo>
                  <a:cubicBezTo>
                    <a:pt x="174784" y="1388269"/>
                    <a:pt x="175736" y="1388269"/>
                    <a:pt x="176689" y="1388269"/>
                  </a:cubicBezTo>
                  <a:cubicBezTo>
                    <a:pt x="176689" y="1388269"/>
                    <a:pt x="177641" y="1388269"/>
                    <a:pt x="177641" y="1388269"/>
                  </a:cubicBezTo>
                  <a:cubicBezTo>
                    <a:pt x="184309" y="1401604"/>
                    <a:pt x="197644" y="1410176"/>
                    <a:pt x="212884" y="1410176"/>
                  </a:cubicBezTo>
                  <a:cubicBezTo>
                    <a:pt x="227171" y="1410176"/>
                    <a:pt x="239554" y="1402556"/>
                    <a:pt x="246221" y="1391126"/>
                  </a:cubicBezTo>
                  <a:cubicBezTo>
                    <a:pt x="246221" y="1391126"/>
                    <a:pt x="247174" y="1391126"/>
                    <a:pt x="247174" y="1391126"/>
                  </a:cubicBezTo>
                  <a:cubicBezTo>
                    <a:pt x="250984" y="1391126"/>
                    <a:pt x="253841" y="1388269"/>
                    <a:pt x="253841" y="1383506"/>
                  </a:cubicBezTo>
                  <a:cubicBezTo>
                    <a:pt x="253841" y="1380649"/>
                    <a:pt x="252889" y="1378744"/>
                    <a:pt x="250984" y="1377791"/>
                  </a:cubicBezTo>
                  <a:cubicBezTo>
                    <a:pt x="251936" y="1374934"/>
                    <a:pt x="251936" y="1373029"/>
                    <a:pt x="251936" y="1370171"/>
                  </a:cubicBezTo>
                  <a:cubicBezTo>
                    <a:pt x="251936" y="1348264"/>
                    <a:pt x="234791" y="1331119"/>
                    <a:pt x="212884" y="1331119"/>
                  </a:cubicBezTo>
                  <a:cubicBezTo>
                    <a:pt x="210979" y="1331119"/>
                    <a:pt x="208121" y="1331119"/>
                    <a:pt x="206216" y="1332071"/>
                  </a:cubicBezTo>
                  <a:cubicBezTo>
                    <a:pt x="204311" y="1331119"/>
                    <a:pt x="201454" y="1331119"/>
                    <a:pt x="199549" y="1331119"/>
                  </a:cubicBezTo>
                  <a:cubicBezTo>
                    <a:pt x="199549" y="1325404"/>
                    <a:pt x="194786" y="1320641"/>
                    <a:pt x="188119" y="1320641"/>
                  </a:cubicBezTo>
                  <a:cubicBezTo>
                    <a:pt x="181451" y="1320641"/>
                    <a:pt x="176689" y="1325404"/>
                    <a:pt x="176689" y="1332071"/>
                  </a:cubicBezTo>
                  <a:cubicBezTo>
                    <a:pt x="176689" y="1332071"/>
                    <a:pt x="176689" y="1333024"/>
                    <a:pt x="176689" y="1333024"/>
                  </a:cubicBezTo>
                  <a:cubicBezTo>
                    <a:pt x="172879" y="1331119"/>
                    <a:pt x="169069" y="1329214"/>
                    <a:pt x="165259" y="1329214"/>
                  </a:cubicBezTo>
                  <a:cubicBezTo>
                    <a:pt x="159544" y="1329214"/>
                    <a:pt x="154781" y="1331119"/>
                    <a:pt x="150019" y="1334929"/>
                  </a:cubicBezTo>
                  <a:cubicBezTo>
                    <a:pt x="149066" y="1334929"/>
                    <a:pt x="148114" y="1333976"/>
                    <a:pt x="147161" y="1333976"/>
                  </a:cubicBezTo>
                  <a:cubicBezTo>
                    <a:pt x="144304" y="1333976"/>
                    <a:pt x="141446" y="1334929"/>
                    <a:pt x="139541" y="1336834"/>
                  </a:cubicBezTo>
                  <a:cubicBezTo>
                    <a:pt x="147161" y="1329214"/>
                    <a:pt x="150971" y="1319689"/>
                    <a:pt x="150971" y="1308259"/>
                  </a:cubicBezTo>
                  <a:cubicBezTo>
                    <a:pt x="150971" y="1306354"/>
                    <a:pt x="150971" y="1305401"/>
                    <a:pt x="150019" y="1303496"/>
                  </a:cubicBezTo>
                  <a:cubicBezTo>
                    <a:pt x="150971" y="1303496"/>
                    <a:pt x="150971" y="1303496"/>
                    <a:pt x="151924" y="1303496"/>
                  </a:cubicBezTo>
                  <a:cubicBezTo>
                    <a:pt x="165259" y="1303496"/>
                    <a:pt x="176689" y="1293019"/>
                    <a:pt x="176689" y="1278731"/>
                  </a:cubicBezTo>
                  <a:cubicBezTo>
                    <a:pt x="176689" y="1266349"/>
                    <a:pt x="167164" y="1255871"/>
                    <a:pt x="153829" y="1254919"/>
                  </a:cubicBezTo>
                  <a:cubicBezTo>
                    <a:pt x="153829" y="1253966"/>
                    <a:pt x="153829" y="1253014"/>
                    <a:pt x="152876" y="1253014"/>
                  </a:cubicBezTo>
                  <a:cubicBezTo>
                    <a:pt x="154781" y="1252061"/>
                    <a:pt x="155734" y="1251109"/>
                    <a:pt x="156686" y="1249204"/>
                  </a:cubicBezTo>
                  <a:cubicBezTo>
                    <a:pt x="164306" y="1247299"/>
                    <a:pt x="170021" y="1240631"/>
                    <a:pt x="170021" y="1233011"/>
                  </a:cubicBezTo>
                  <a:cubicBezTo>
                    <a:pt x="170021" y="1230154"/>
                    <a:pt x="169069" y="1227296"/>
                    <a:pt x="168116" y="1224439"/>
                  </a:cubicBezTo>
                  <a:cubicBezTo>
                    <a:pt x="172879" y="1223486"/>
                    <a:pt x="176689" y="1219676"/>
                    <a:pt x="176689" y="1213961"/>
                  </a:cubicBezTo>
                  <a:cubicBezTo>
                    <a:pt x="176689" y="1209199"/>
                    <a:pt x="173831" y="1206341"/>
                    <a:pt x="170021" y="1204436"/>
                  </a:cubicBezTo>
                  <a:cubicBezTo>
                    <a:pt x="176689" y="1198721"/>
                    <a:pt x="180499" y="1190149"/>
                    <a:pt x="180499" y="1181576"/>
                  </a:cubicBezTo>
                  <a:cubicBezTo>
                    <a:pt x="180499" y="1167289"/>
                    <a:pt x="170974" y="1155859"/>
                    <a:pt x="158591" y="1152049"/>
                  </a:cubicBezTo>
                  <a:cubicBezTo>
                    <a:pt x="160496" y="1152049"/>
                    <a:pt x="162401" y="1153001"/>
                    <a:pt x="165259" y="1153001"/>
                  </a:cubicBezTo>
                  <a:cubicBezTo>
                    <a:pt x="166211" y="1153001"/>
                    <a:pt x="167164" y="1153001"/>
                    <a:pt x="169069" y="1153001"/>
                  </a:cubicBezTo>
                  <a:cubicBezTo>
                    <a:pt x="169069" y="1153001"/>
                    <a:pt x="169069" y="1153001"/>
                    <a:pt x="169069" y="1153001"/>
                  </a:cubicBezTo>
                  <a:cubicBezTo>
                    <a:pt x="169069" y="1157764"/>
                    <a:pt x="172879" y="1161574"/>
                    <a:pt x="177641" y="1161574"/>
                  </a:cubicBezTo>
                  <a:cubicBezTo>
                    <a:pt x="177641" y="1161574"/>
                    <a:pt x="177641" y="1161574"/>
                    <a:pt x="178594" y="1161574"/>
                  </a:cubicBezTo>
                  <a:cubicBezTo>
                    <a:pt x="178594" y="1161574"/>
                    <a:pt x="178594" y="1161574"/>
                    <a:pt x="178594" y="1162526"/>
                  </a:cubicBezTo>
                  <a:cubicBezTo>
                    <a:pt x="178594" y="1170146"/>
                    <a:pt x="182404" y="1176814"/>
                    <a:pt x="188119" y="1180624"/>
                  </a:cubicBezTo>
                  <a:cubicBezTo>
                    <a:pt x="186214" y="1184434"/>
                    <a:pt x="185261" y="1188244"/>
                    <a:pt x="185261" y="1193006"/>
                  </a:cubicBezTo>
                  <a:cubicBezTo>
                    <a:pt x="185261" y="1207294"/>
                    <a:pt x="195739" y="1219676"/>
                    <a:pt x="210026" y="1221581"/>
                  </a:cubicBezTo>
                  <a:cubicBezTo>
                    <a:pt x="207169" y="1222534"/>
                    <a:pt x="205264" y="1226344"/>
                    <a:pt x="205264" y="1229201"/>
                  </a:cubicBezTo>
                  <a:cubicBezTo>
                    <a:pt x="205264" y="1233964"/>
                    <a:pt x="209074" y="1237774"/>
                    <a:pt x="213836" y="1237774"/>
                  </a:cubicBezTo>
                  <a:cubicBezTo>
                    <a:pt x="218599" y="1237774"/>
                    <a:pt x="222409" y="1233964"/>
                    <a:pt x="222409" y="1229201"/>
                  </a:cubicBezTo>
                  <a:cubicBezTo>
                    <a:pt x="222409" y="1225391"/>
                    <a:pt x="220504" y="1222534"/>
                    <a:pt x="217646" y="1221581"/>
                  </a:cubicBezTo>
                  <a:cubicBezTo>
                    <a:pt x="218599" y="1221581"/>
                    <a:pt x="218599" y="1221581"/>
                    <a:pt x="219551" y="1221581"/>
                  </a:cubicBezTo>
                  <a:cubicBezTo>
                    <a:pt x="221456" y="1222534"/>
                    <a:pt x="223361" y="1223486"/>
                    <a:pt x="226219" y="1223486"/>
                  </a:cubicBezTo>
                  <a:cubicBezTo>
                    <a:pt x="233839" y="1223486"/>
                    <a:pt x="239554" y="1217771"/>
                    <a:pt x="239554" y="1210151"/>
                  </a:cubicBezTo>
                  <a:cubicBezTo>
                    <a:pt x="239554" y="1210151"/>
                    <a:pt x="239554" y="1209199"/>
                    <a:pt x="239554" y="1209199"/>
                  </a:cubicBezTo>
                  <a:cubicBezTo>
                    <a:pt x="242411" y="1205389"/>
                    <a:pt x="243364" y="1201579"/>
                    <a:pt x="244316" y="1196816"/>
                  </a:cubicBezTo>
                  <a:cubicBezTo>
                    <a:pt x="245269" y="1196816"/>
                    <a:pt x="245269" y="1196816"/>
                    <a:pt x="246221" y="1196816"/>
                  </a:cubicBezTo>
                  <a:cubicBezTo>
                    <a:pt x="250984" y="1196816"/>
                    <a:pt x="254794" y="1193006"/>
                    <a:pt x="254794" y="1188244"/>
                  </a:cubicBezTo>
                  <a:cubicBezTo>
                    <a:pt x="254794" y="1185386"/>
                    <a:pt x="252889" y="1183481"/>
                    <a:pt x="250984" y="1181576"/>
                  </a:cubicBezTo>
                  <a:cubicBezTo>
                    <a:pt x="255746" y="1180624"/>
                    <a:pt x="259556" y="1176814"/>
                    <a:pt x="259556" y="1172051"/>
                  </a:cubicBezTo>
                  <a:cubicBezTo>
                    <a:pt x="259556" y="1167289"/>
                    <a:pt x="256699" y="1164431"/>
                    <a:pt x="252889" y="1162526"/>
                  </a:cubicBezTo>
                  <a:cubicBezTo>
                    <a:pt x="254794" y="1159669"/>
                    <a:pt x="255746" y="1156811"/>
                    <a:pt x="255746" y="1153001"/>
                  </a:cubicBezTo>
                  <a:cubicBezTo>
                    <a:pt x="255746" y="1144429"/>
                    <a:pt x="249079" y="1136809"/>
                    <a:pt x="239554" y="1136809"/>
                  </a:cubicBezTo>
                  <a:cubicBezTo>
                    <a:pt x="230981" y="1136809"/>
                    <a:pt x="223361" y="1143476"/>
                    <a:pt x="223361" y="1153001"/>
                  </a:cubicBezTo>
                  <a:cubicBezTo>
                    <a:pt x="223361" y="1161574"/>
                    <a:pt x="230029" y="1169194"/>
                    <a:pt x="239554" y="1169194"/>
                  </a:cubicBezTo>
                  <a:cubicBezTo>
                    <a:pt x="239554" y="1169194"/>
                    <a:pt x="240506" y="1169194"/>
                    <a:pt x="240506" y="1169194"/>
                  </a:cubicBezTo>
                  <a:cubicBezTo>
                    <a:pt x="240506" y="1170146"/>
                    <a:pt x="239554" y="1171099"/>
                    <a:pt x="239554" y="1172051"/>
                  </a:cubicBezTo>
                  <a:cubicBezTo>
                    <a:pt x="239554" y="1175861"/>
                    <a:pt x="241459" y="1178719"/>
                    <a:pt x="244316" y="1180624"/>
                  </a:cubicBezTo>
                  <a:cubicBezTo>
                    <a:pt x="243364" y="1180624"/>
                    <a:pt x="242411" y="1180624"/>
                    <a:pt x="241459" y="1181576"/>
                  </a:cubicBezTo>
                  <a:cubicBezTo>
                    <a:pt x="237649" y="1173956"/>
                    <a:pt x="231934" y="1168241"/>
                    <a:pt x="223361" y="1165384"/>
                  </a:cubicBezTo>
                  <a:cubicBezTo>
                    <a:pt x="223361" y="1164431"/>
                    <a:pt x="223361" y="1163479"/>
                    <a:pt x="223361" y="1162526"/>
                  </a:cubicBezTo>
                  <a:cubicBezTo>
                    <a:pt x="223361" y="1150144"/>
                    <a:pt x="213836" y="1140619"/>
                    <a:pt x="201454" y="1140619"/>
                  </a:cubicBezTo>
                  <a:cubicBezTo>
                    <a:pt x="197644" y="1140619"/>
                    <a:pt x="193834" y="1141571"/>
                    <a:pt x="190976" y="1143476"/>
                  </a:cubicBezTo>
                  <a:cubicBezTo>
                    <a:pt x="196691" y="1136809"/>
                    <a:pt x="201454" y="1128236"/>
                    <a:pt x="201454" y="1118711"/>
                  </a:cubicBezTo>
                  <a:cubicBezTo>
                    <a:pt x="201454" y="1115854"/>
                    <a:pt x="201454" y="1113949"/>
                    <a:pt x="200501" y="1111091"/>
                  </a:cubicBezTo>
                  <a:cubicBezTo>
                    <a:pt x="203359" y="1111091"/>
                    <a:pt x="205264" y="1108234"/>
                    <a:pt x="205264" y="1105376"/>
                  </a:cubicBezTo>
                  <a:cubicBezTo>
                    <a:pt x="205264" y="1102519"/>
                    <a:pt x="202406" y="1099661"/>
                    <a:pt x="199549" y="1099661"/>
                  </a:cubicBezTo>
                  <a:cubicBezTo>
                    <a:pt x="198596" y="1099661"/>
                    <a:pt x="197644" y="1099661"/>
                    <a:pt x="196691" y="1100614"/>
                  </a:cubicBezTo>
                  <a:cubicBezTo>
                    <a:pt x="195739" y="1098709"/>
                    <a:pt x="194786" y="1097756"/>
                    <a:pt x="193834" y="1096804"/>
                  </a:cubicBezTo>
                  <a:cubicBezTo>
                    <a:pt x="200501" y="1093946"/>
                    <a:pt x="205264" y="1088231"/>
                    <a:pt x="207169" y="1081564"/>
                  </a:cubicBezTo>
                  <a:cubicBezTo>
                    <a:pt x="219551" y="1077754"/>
                    <a:pt x="228124" y="1066324"/>
                    <a:pt x="228124" y="1052989"/>
                  </a:cubicBezTo>
                  <a:cubicBezTo>
                    <a:pt x="228124" y="1051084"/>
                    <a:pt x="228124" y="1049179"/>
                    <a:pt x="227171" y="1048226"/>
                  </a:cubicBezTo>
                  <a:cubicBezTo>
                    <a:pt x="230029" y="1049179"/>
                    <a:pt x="232886" y="1050131"/>
                    <a:pt x="236696" y="1050131"/>
                  </a:cubicBezTo>
                  <a:cubicBezTo>
                    <a:pt x="245269" y="1050131"/>
                    <a:pt x="251936" y="1047274"/>
                    <a:pt x="257651" y="1042511"/>
                  </a:cubicBezTo>
                  <a:cubicBezTo>
                    <a:pt x="259556" y="1043464"/>
                    <a:pt x="261461" y="1043464"/>
                    <a:pt x="263366" y="1043464"/>
                  </a:cubicBezTo>
                  <a:cubicBezTo>
                    <a:pt x="273844" y="1043464"/>
                    <a:pt x="282416" y="1034891"/>
                    <a:pt x="282416" y="1024414"/>
                  </a:cubicBezTo>
                  <a:cubicBezTo>
                    <a:pt x="282416" y="1020604"/>
                    <a:pt x="281464" y="1016794"/>
                    <a:pt x="279559" y="1013936"/>
                  </a:cubicBezTo>
                  <a:cubicBezTo>
                    <a:pt x="287179" y="1012984"/>
                    <a:pt x="292894" y="1007269"/>
                    <a:pt x="295751" y="1000601"/>
                  </a:cubicBezTo>
                  <a:cubicBezTo>
                    <a:pt x="294799" y="1002506"/>
                    <a:pt x="294799" y="1004411"/>
                    <a:pt x="294799" y="1006316"/>
                  </a:cubicBezTo>
                  <a:cubicBezTo>
                    <a:pt x="294799" y="1007269"/>
                    <a:pt x="294799" y="1008221"/>
                    <a:pt x="294799" y="1009174"/>
                  </a:cubicBezTo>
                  <a:cubicBezTo>
                    <a:pt x="293846" y="1011079"/>
                    <a:pt x="293846" y="1012984"/>
                    <a:pt x="293846" y="1015841"/>
                  </a:cubicBezTo>
                  <a:cubicBezTo>
                    <a:pt x="293846" y="1019651"/>
                    <a:pt x="295751" y="1023461"/>
                    <a:pt x="297656" y="1026319"/>
                  </a:cubicBezTo>
                  <a:cubicBezTo>
                    <a:pt x="290036" y="1032034"/>
                    <a:pt x="284321" y="1040606"/>
                    <a:pt x="284321" y="1051084"/>
                  </a:cubicBezTo>
                  <a:cubicBezTo>
                    <a:pt x="284321" y="1052036"/>
                    <a:pt x="284321" y="1052036"/>
                    <a:pt x="284321" y="1052989"/>
                  </a:cubicBezTo>
                  <a:cubicBezTo>
                    <a:pt x="283369" y="1052036"/>
                    <a:pt x="281464" y="1052036"/>
                    <a:pt x="280511" y="1052036"/>
                  </a:cubicBezTo>
                  <a:cubicBezTo>
                    <a:pt x="273844" y="1052036"/>
                    <a:pt x="268129" y="1057751"/>
                    <a:pt x="268129" y="1064419"/>
                  </a:cubicBezTo>
                  <a:cubicBezTo>
                    <a:pt x="268129" y="1070134"/>
                    <a:pt x="271939" y="1074896"/>
                    <a:pt x="277654" y="1075849"/>
                  </a:cubicBezTo>
                  <a:cubicBezTo>
                    <a:pt x="277654" y="1075849"/>
                    <a:pt x="277654" y="1076801"/>
                    <a:pt x="277654" y="1076801"/>
                  </a:cubicBezTo>
                  <a:cubicBezTo>
                    <a:pt x="277654" y="1086326"/>
                    <a:pt x="285274" y="1094899"/>
                    <a:pt x="295751" y="1094899"/>
                  </a:cubicBezTo>
                  <a:cubicBezTo>
                    <a:pt x="298609" y="1094899"/>
                    <a:pt x="300514" y="1093946"/>
                    <a:pt x="303371" y="1092994"/>
                  </a:cubicBezTo>
                  <a:cubicBezTo>
                    <a:pt x="301466" y="1094899"/>
                    <a:pt x="300514" y="1097756"/>
                    <a:pt x="300514" y="1100614"/>
                  </a:cubicBezTo>
                  <a:cubicBezTo>
                    <a:pt x="300514" y="1104424"/>
                    <a:pt x="301466" y="1107281"/>
                    <a:pt x="304324" y="1110139"/>
                  </a:cubicBezTo>
                  <a:cubicBezTo>
                    <a:pt x="304324" y="1110139"/>
                    <a:pt x="303371" y="1110139"/>
                    <a:pt x="303371" y="1110139"/>
                  </a:cubicBezTo>
                  <a:cubicBezTo>
                    <a:pt x="285274" y="1110139"/>
                    <a:pt x="270986" y="1124426"/>
                    <a:pt x="270986" y="1142524"/>
                  </a:cubicBezTo>
                  <a:cubicBezTo>
                    <a:pt x="270986" y="1153954"/>
                    <a:pt x="276701" y="1163479"/>
                    <a:pt x="285274" y="1169194"/>
                  </a:cubicBezTo>
                  <a:cubicBezTo>
                    <a:pt x="286226" y="1171099"/>
                    <a:pt x="287179" y="1173004"/>
                    <a:pt x="288131" y="1174909"/>
                  </a:cubicBezTo>
                  <a:cubicBezTo>
                    <a:pt x="283369" y="1179671"/>
                    <a:pt x="280511" y="1187291"/>
                    <a:pt x="280511" y="1193959"/>
                  </a:cubicBezTo>
                  <a:cubicBezTo>
                    <a:pt x="272891" y="1194911"/>
                    <a:pt x="266224" y="1201579"/>
                    <a:pt x="266224" y="1210151"/>
                  </a:cubicBezTo>
                  <a:cubicBezTo>
                    <a:pt x="266224" y="1213009"/>
                    <a:pt x="267176" y="1216819"/>
                    <a:pt x="269081" y="1218724"/>
                  </a:cubicBezTo>
                  <a:cubicBezTo>
                    <a:pt x="265271" y="1217771"/>
                    <a:pt x="262414" y="1216819"/>
                    <a:pt x="258604" y="1216819"/>
                  </a:cubicBezTo>
                  <a:cubicBezTo>
                    <a:pt x="241459" y="1216819"/>
                    <a:pt x="227171" y="1231106"/>
                    <a:pt x="227171" y="1248251"/>
                  </a:cubicBezTo>
                  <a:cubicBezTo>
                    <a:pt x="227171" y="1265396"/>
                    <a:pt x="241459" y="1279684"/>
                    <a:pt x="258604" y="1279684"/>
                  </a:cubicBezTo>
                  <a:cubicBezTo>
                    <a:pt x="270034" y="1279684"/>
                    <a:pt x="279559" y="1273969"/>
                    <a:pt x="285274" y="1264444"/>
                  </a:cubicBezTo>
                  <a:cubicBezTo>
                    <a:pt x="288131" y="1265396"/>
                    <a:pt x="290989" y="1266349"/>
                    <a:pt x="293846" y="1266349"/>
                  </a:cubicBezTo>
                  <a:cubicBezTo>
                    <a:pt x="303371" y="1266349"/>
                    <a:pt x="311944" y="1261586"/>
                    <a:pt x="316706" y="1253966"/>
                  </a:cubicBezTo>
                  <a:cubicBezTo>
                    <a:pt x="318611" y="1253014"/>
                    <a:pt x="320516" y="1251109"/>
                    <a:pt x="321469" y="1249204"/>
                  </a:cubicBezTo>
                  <a:cubicBezTo>
                    <a:pt x="321469" y="1254919"/>
                    <a:pt x="323374" y="1259681"/>
                    <a:pt x="326231" y="1263491"/>
                  </a:cubicBezTo>
                  <a:cubicBezTo>
                    <a:pt x="326231" y="1263491"/>
                    <a:pt x="326231" y="1264444"/>
                    <a:pt x="326231" y="1264444"/>
                  </a:cubicBezTo>
                  <a:cubicBezTo>
                    <a:pt x="326231" y="1268254"/>
                    <a:pt x="327184" y="1272064"/>
                    <a:pt x="328136" y="1275874"/>
                  </a:cubicBezTo>
                  <a:cubicBezTo>
                    <a:pt x="325279" y="1278731"/>
                    <a:pt x="323374" y="1281589"/>
                    <a:pt x="322421" y="1285399"/>
                  </a:cubicBezTo>
                  <a:cubicBezTo>
                    <a:pt x="319564" y="1282541"/>
                    <a:pt x="315754" y="1280636"/>
                    <a:pt x="310991" y="1279684"/>
                  </a:cubicBezTo>
                  <a:cubicBezTo>
                    <a:pt x="310991" y="1275874"/>
                    <a:pt x="308134" y="1273016"/>
                    <a:pt x="304324" y="1273016"/>
                  </a:cubicBezTo>
                  <a:cubicBezTo>
                    <a:pt x="300514" y="1273016"/>
                    <a:pt x="297656" y="1275874"/>
                    <a:pt x="297656" y="1279684"/>
                  </a:cubicBezTo>
                  <a:cubicBezTo>
                    <a:pt x="297656" y="1281589"/>
                    <a:pt x="298609" y="1282541"/>
                    <a:pt x="299561" y="1284446"/>
                  </a:cubicBezTo>
                  <a:cubicBezTo>
                    <a:pt x="296704" y="1287304"/>
                    <a:pt x="294799" y="1292066"/>
                    <a:pt x="294799" y="1296829"/>
                  </a:cubicBezTo>
                  <a:cubicBezTo>
                    <a:pt x="294799" y="1300639"/>
                    <a:pt x="295751" y="1304449"/>
                    <a:pt x="298609" y="1307306"/>
                  </a:cubicBezTo>
                  <a:cubicBezTo>
                    <a:pt x="298609" y="1307306"/>
                    <a:pt x="298609" y="1307306"/>
                    <a:pt x="298609" y="1307306"/>
                  </a:cubicBezTo>
                  <a:cubicBezTo>
                    <a:pt x="298609" y="1312069"/>
                    <a:pt x="302419" y="1316831"/>
                    <a:pt x="308134" y="1316831"/>
                  </a:cubicBezTo>
                  <a:cubicBezTo>
                    <a:pt x="310991" y="1316831"/>
                    <a:pt x="312896" y="1315879"/>
                    <a:pt x="314801" y="1313974"/>
                  </a:cubicBezTo>
                  <a:cubicBezTo>
                    <a:pt x="320516" y="1313021"/>
                    <a:pt x="326231" y="1308259"/>
                    <a:pt x="328136" y="1302544"/>
                  </a:cubicBezTo>
                  <a:cubicBezTo>
                    <a:pt x="331946" y="1307306"/>
                    <a:pt x="336709" y="1310164"/>
                    <a:pt x="343376" y="1310164"/>
                  </a:cubicBezTo>
                  <a:cubicBezTo>
                    <a:pt x="347186" y="1310164"/>
                    <a:pt x="350996" y="1309211"/>
                    <a:pt x="353854" y="1306354"/>
                  </a:cubicBezTo>
                  <a:cubicBezTo>
                    <a:pt x="353854" y="1306354"/>
                    <a:pt x="353854" y="1307306"/>
                    <a:pt x="353854" y="1307306"/>
                  </a:cubicBezTo>
                  <a:cubicBezTo>
                    <a:pt x="353854" y="1315879"/>
                    <a:pt x="360521" y="1322546"/>
                    <a:pt x="369094" y="1322546"/>
                  </a:cubicBezTo>
                  <a:cubicBezTo>
                    <a:pt x="371951" y="1322546"/>
                    <a:pt x="373856" y="1321594"/>
                    <a:pt x="376714" y="1320641"/>
                  </a:cubicBezTo>
                  <a:cubicBezTo>
                    <a:pt x="378619" y="1322546"/>
                    <a:pt x="381476" y="1323499"/>
                    <a:pt x="384334" y="1323499"/>
                  </a:cubicBezTo>
                  <a:cubicBezTo>
                    <a:pt x="391001" y="1323499"/>
                    <a:pt x="396716" y="1317784"/>
                    <a:pt x="396716" y="1311116"/>
                  </a:cubicBezTo>
                  <a:cubicBezTo>
                    <a:pt x="396716" y="1310164"/>
                    <a:pt x="396716" y="1310164"/>
                    <a:pt x="396716" y="1309211"/>
                  </a:cubicBezTo>
                  <a:cubicBezTo>
                    <a:pt x="402431" y="1306354"/>
                    <a:pt x="406241" y="1300639"/>
                    <a:pt x="406241" y="1293971"/>
                  </a:cubicBezTo>
                  <a:cubicBezTo>
                    <a:pt x="406241" y="1287304"/>
                    <a:pt x="402431" y="1281589"/>
                    <a:pt x="397669" y="1278731"/>
                  </a:cubicBezTo>
                  <a:cubicBezTo>
                    <a:pt x="397669" y="1278731"/>
                    <a:pt x="397669" y="1278731"/>
                    <a:pt x="397669" y="1278731"/>
                  </a:cubicBezTo>
                  <a:cubicBezTo>
                    <a:pt x="399574" y="1279684"/>
                    <a:pt x="401479" y="1280636"/>
                    <a:pt x="404336" y="1280636"/>
                  </a:cubicBezTo>
                  <a:cubicBezTo>
                    <a:pt x="405289" y="1280636"/>
                    <a:pt x="407194" y="1280636"/>
                    <a:pt x="408146" y="1279684"/>
                  </a:cubicBezTo>
                  <a:cubicBezTo>
                    <a:pt x="411956" y="1283494"/>
                    <a:pt x="415766" y="1287304"/>
                    <a:pt x="421481" y="1288256"/>
                  </a:cubicBezTo>
                  <a:cubicBezTo>
                    <a:pt x="424339" y="1293971"/>
                    <a:pt x="431006" y="1296829"/>
                    <a:pt x="437674" y="1296829"/>
                  </a:cubicBezTo>
                  <a:cubicBezTo>
                    <a:pt x="448151" y="1296829"/>
                    <a:pt x="456724" y="1288256"/>
                    <a:pt x="456724" y="1277779"/>
                  </a:cubicBezTo>
                  <a:cubicBezTo>
                    <a:pt x="456724" y="1277779"/>
                    <a:pt x="456724" y="1276826"/>
                    <a:pt x="456724" y="1276826"/>
                  </a:cubicBezTo>
                  <a:cubicBezTo>
                    <a:pt x="460534" y="1279684"/>
                    <a:pt x="465296" y="1282541"/>
                    <a:pt x="471011" y="1284446"/>
                  </a:cubicBezTo>
                  <a:cubicBezTo>
                    <a:pt x="473869" y="1288256"/>
                    <a:pt x="479584" y="1291114"/>
                    <a:pt x="485299" y="1291114"/>
                  </a:cubicBezTo>
                  <a:cubicBezTo>
                    <a:pt x="491014" y="1291114"/>
                    <a:pt x="496729" y="1288256"/>
                    <a:pt x="499586" y="1283494"/>
                  </a:cubicBezTo>
                  <a:cubicBezTo>
                    <a:pt x="499586" y="1283494"/>
                    <a:pt x="500539" y="1284446"/>
                    <a:pt x="500539" y="1284446"/>
                  </a:cubicBezTo>
                  <a:cubicBezTo>
                    <a:pt x="499586" y="1285399"/>
                    <a:pt x="499586" y="1285399"/>
                    <a:pt x="498634" y="1286351"/>
                  </a:cubicBezTo>
                  <a:cubicBezTo>
                    <a:pt x="494824" y="1288256"/>
                    <a:pt x="491014" y="1293019"/>
                    <a:pt x="491014" y="1297781"/>
                  </a:cubicBezTo>
                  <a:cubicBezTo>
                    <a:pt x="486251" y="1301591"/>
                    <a:pt x="483394" y="1307306"/>
                    <a:pt x="483394" y="1313974"/>
                  </a:cubicBezTo>
                  <a:cubicBezTo>
                    <a:pt x="481489" y="1314926"/>
                    <a:pt x="478631" y="1315879"/>
                    <a:pt x="477679" y="1317784"/>
                  </a:cubicBezTo>
                  <a:cubicBezTo>
                    <a:pt x="475774" y="1316831"/>
                    <a:pt x="473869" y="1315879"/>
                    <a:pt x="471011" y="1315879"/>
                  </a:cubicBezTo>
                  <a:cubicBezTo>
                    <a:pt x="463391" y="1315879"/>
                    <a:pt x="457676" y="1321594"/>
                    <a:pt x="457676" y="1329214"/>
                  </a:cubicBezTo>
                  <a:cubicBezTo>
                    <a:pt x="457676" y="1336834"/>
                    <a:pt x="463391" y="1342549"/>
                    <a:pt x="471011" y="1342549"/>
                  </a:cubicBezTo>
                  <a:cubicBezTo>
                    <a:pt x="472916" y="1342549"/>
                    <a:pt x="473869" y="1342549"/>
                    <a:pt x="475774" y="1341596"/>
                  </a:cubicBezTo>
                  <a:cubicBezTo>
                    <a:pt x="475774" y="1341596"/>
                    <a:pt x="475774" y="1341596"/>
                    <a:pt x="475774" y="1341596"/>
                  </a:cubicBezTo>
                  <a:cubicBezTo>
                    <a:pt x="465296" y="1344454"/>
                    <a:pt x="456724" y="1352074"/>
                    <a:pt x="451961" y="1361599"/>
                  </a:cubicBezTo>
                  <a:cubicBezTo>
                    <a:pt x="450056" y="1359694"/>
                    <a:pt x="447199" y="1357789"/>
                    <a:pt x="444341" y="1356836"/>
                  </a:cubicBezTo>
                  <a:cubicBezTo>
                    <a:pt x="445294" y="1354931"/>
                    <a:pt x="446246" y="1352074"/>
                    <a:pt x="446246" y="1349216"/>
                  </a:cubicBezTo>
                  <a:cubicBezTo>
                    <a:pt x="446246" y="1339691"/>
                    <a:pt x="438626" y="1333024"/>
                    <a:pt x="430054" y="1333024"/>
                  </a:cubicBezTo>
                  <a:cubicBezTo>
                    <a:pt x="425291" y="1333024"/>
                    <a:pt x="421481" y="1334929"/>
                    <a:pt x="417671" y="1337786"/>
                  </a:cubicBezTo>
                  <a:cubicBezTo>
                    <a:pt x="415766" y="1334929"/>
                    <a:pt x="411956" y="1333024"/>
                    <a:pt x="408146" y="1333024"/>
                  </a:cubicBezTo>
                  <a:cubicBezTo>
                    <a:pt x="401479" y="1333024"/>
                    <a:pt x="395764" y="1338739"/>
                    <a:pt x="395764" y="1345406"/>
                  </a:cubicBezTo>
                  <a:cubicBezTo>
                    <a:pt x="395764" y="1350169"/>
                    <a:pt x="398621" y="1353979"/>
                    <a:pt x="401479" y="1355884"/>
                  </a:cubicBezTo>
                  <a:cubicBezTo>
                    <a:pt x="392906" y="1358741"/>
                    <a:pt x="386239" y="1366361"/>
                    <a:pt x="386239" y="1375886"/>
                  </a:cubicBezTo>
                  <a:cubicBezTo>
                    <a:pt x="386239" y="1376839"/>
                    <a:pt x="386239" y="1377791"/>
                    <a:pt x="386239" y="1379696"/>
                  </a:cubicBezTo>
                  <a:cubicBezTo>
                    <a:pt x="385286" y="1382554"/>
                    <a:pt x="385286" y="1384459"/>
                    <a:pt x="384334" y="1387316"/>
                  </a:cubicBezTo>
                  <a:cubicBezTo>
                    <a:pt x="382429" y="1389221"/>
                    <a:pt x="380524" y="1392079"/>
                    <a:pt x="379571" y="1394936"/>
                  </a:cubicBezTo>
                  <a:cubicBezTo>
                    <a:pt x="379571" y="1394936"/>
                    <a:pt x="378619" y="1394936"/>
                    <a:pt x="378619" y="1394936"/>
                  </a:cubicBezTo>
                  <a:cubicBezTo>
                    <a:pt x="378619" y="1394936"/>
                    <a:pt x="378619" y="1394936"/>
                    <a:pt x="378619" y="1394936"/>
                  </a:cubicBezTo>
                  <a:cubicBezTo>
                    <a:pt x="378619" y="1393031"/>
                    <a:pt x="379571" y="1391126"/>
                    <a:pt x="379571" y="1389221"/>
                  </a:cubicBezTo>
                  <a:cubicBezTo>
                    <a:pt x="379571" y="1388269"/>
                    <a:pt x="379571" y="1387316"/>
                    <a:pt x="379571" y="1386364"/>
                  </a:cubicBezTo>
                  <a:cubicBezTo>
                    <a:pt x="383381" y="1383506"/>
                    <a:pt x="386239" y="1379696"/>
                    <a:pt x="386239" y="1373981"/>
                  </a:cubicBezTo>
                  <a:cubicBezTo>
                    <a:pt x="386239" y="1366361"/>
                    <a:pt x="379571" y="1359694"/>
                    <a:pt x="371951" y="1359694"/>
                  </a:cubicBezTo>
                  <a:cubicBezTo>
                    <a:pt x="367189" y="1359694"/>
                    <a:pt x="363379" y="1361599"/>
                    <a:pt x="360521" y="1365409"/>
                  </a:cubicBezTo>
                  <a:cubicBezTo>
                    <a:pt x="358616" y="1364456"/>
                    <a:pt x="356711" y="1364456"/>
                    <a:pt x="354806" y="1364456"/>
                  </a:cubicBezTo>
                  <a:cubicBezTo>
                    <a:pt x="349091" y="1364456"/>
                    <a:pt x="343376" y="1366361"/>
                    <a:pt x="339566" y="1370171"/>
                  </a:cubicBezTo>
                  <a:cubicBezTo>
                    <a:pt x="337661" y="1367314"/>
                    <a:pt x="333851" y="1365409"/>
                    <a:pt x="330041" y="1365409"/>
                  </a:cubicBezTo>
                  <a:cubicBezTo>
                    <a:pt x="324326" y="1365409"/>
                    <a:pt x="320516" y="1369219"/>
                    <a:pt x="318611" y="1373981"/>
                  </a:cubicBezTo>
                  <a:cubicBezTo>
                    <a:pt x="316706" y="1374934"/>
                    <a:pt x="314801" y="1375886"/>
                    <a:pt x="313849" y="1377791"/>
                  </a:cubicBezTo>
                  <a:cubicBezTo>
                    <a:pt x="311944" y="1376839"/>
                    <a:pt x="310039" y="1376839"/>
                    <a:pt x="308134" y="1376839"/>
                  </a:cubicBezTo>
                  <a:cubicBezTo>
                    <a:pt x="301466" y="1376839"/>
                    <a:pt x="295751" y="1382554"/>
                    <a:pt x="295751" y="1389221"/>
                  </a:cubicBezTo>
                  <a:cubicBezTo>
                    <a:pt x="295751" y="1395889"/>
                    <a:pt x="301466" y="1401604"/>
                    <a:pt x="308134" y="1401604"/>
                  </a:cubicBezTo>
                  <a:cubicBezTo>
                    <a:pt x="314801" y="1401604"/>
                    <a:pt x="319564" y="1396841"/>
                    <a:pt x="320516" y="1390174"/>
                  </a:cubicBezTo>
                  <a:cubicBezTo>
                    <a:pt x="320516" y="1390174"/>
                    <a:pt x="320516" y="1390174"/>
                    <a:pt x="320516" y="1390174"/>
                  </a:cubicBezTo>
                  <a:cubicBezTo>
                    <a:pt x="322421" y="1390174"/>
                    <a:pt x="324326" y="1389221"/>
                    <a:pt x="325279" y="1388269"/>
                  </a:cubicBezTo>
                  <a:cubicBezTo>
                    <a:pt x="326231" y="1388269"/>
                    <a:pt x="328136" y="1389221"/>
                    <a:pt x="329089" y="1389221"/>
                  </a:cubicBezTo>
                  <a:cubicBezTo>
                    <a:pt x="329089" y="1389221"/>
                    <a:pt x="329089" y="1389221"/>
                    <a:pt x="329089" y="1390174"/>
                  </a:cubicBezTo>
                  <a:cubicBezTo>
                    <a:pt x="329089" y="1401604"/>
                    <a:pt x="336709" y="1411129"/>
                    <a:pt x="347186" y="1413986"/>
                  </a:cubicBezTo>
                  <a:cubicBezTo>
                    <a:pt x="347186" y="1414939"/>
                    <a:pt x="346234" y="1415891"/>
                    <a:pt x="346234" y="1417796"/>
                  </a:cubicBezTo>
                  <a:cubicBezTo>
                    <a:pt x="346234" y="1418749"/>
                    <a:pt x="346234" y="1419701"/>
                    <a:pt x="347186" y="1420654"/>
                  </a:cubicBezTo>
                  <a:cubicBezTo>
                    <a:pt x="345281" y="1424464"/>
                    <a:pt x="343376" y="1428274"/>
                    <a:pt x="343376" y="1433036"/>
                  </a:cubicBezTo>
                  <a:cubicBezTo>
                    <a:pt x="343376" y="1437799"/>
                    <a:pt x="344329" y="1442561"/>
                    <a:pt x="347186" y="1446371"/>
                  </a:cubicBezTo>
                  <a:cubicBezTo>
                    <a:pt x="339566" y="1447324"/>
                    <a:pt x="334804" y="1453991"/>
                    <a:pt x="334804" y="1461611"/>
                  </a:cubicBezTo>
                  <a:cubicBezTo>
                    <a:pt x="334804" y="1470184"/>
                    <a:pt x="341471" y="1476851"/>
                    <a:pt x="350044" y="1476851"/>
                  </a:cubicBezTo>
                  <a:cubicBezTo>
                    <a:pt x="353854" y="1476851"/>
                    <a:pt x="356711" y="1475899"/>
                    <a:pt x="359569" y="1473994"/>
                  </a:cubicBezTo>
                  <a:cubicBezTo>
                    <a:pt x="363379" y="1480661"/>
                    <a:pt x="370046" y="1484471"/>
                    <a:pt x="377666" y="1486376"/>
                  </a:cubicBezTo>
                  <a:cubicBezTo>
                    <a:pt x="379571" y="1490186"/>
                    <a:pt x="383381" y="1492091"/>
                    <a:pt x="388144" y="1492091"/>
                  </a:cubicBezTo>
                  <a:cubicBezTo>
                    <a:pt x="394811" y="1492091"/>
                    <a:pt x="400526" y="1486376"/>
                    <a:pt x="400526" y="1479709"/>
                  </a:cubicBezTo>
                  <a:cubicBezTo>
                    <a:pt x="400526" y="1478756"/>
                    <a:pt x="400526" y="1478756"/>
                    <a:pt x="400526" y="1478756"/>
                  </a:cubicBezTo>
                  <a:cubicBezTo>
                    <a:pt x="405289" y="1473994"/>
                    <a:pt x="408146" y="1468279"/>
                    <a:pt x="408146" y="1460659"/>
                  </a:cubicBezTo>
                  <a:cubicBezTo>
                    <a:pt x="408146" y="1451134"/>
                    <a:pt x="403384" y="1443514"/>
                    <a:pt x="396716" y="1438751"/>
                  </a:cubicBezTo>
                  <a:cubicBezTo>
                    <a:pt x="396716" y="1436846"/>
                    <a:pt x="397669" y="1435894"/>
                    <a:pt x="397669" y="1433989"/>
                  </a:cubicBezTo>
                  <a:cubicBezTo>
                    <a:pt x="397669" y="1431131"/>
                    <a:pt x="396716" y="1428274"/>
                    <a:pt x="395764" y="1425416"/>
                  </a:cubicBezTo>
                  <a:cubicBezTo>
                    <a:pt x="396716" y="1424464"/>
                    <a:pt x="396716" y="1422559"/>
                    <a:pt x="396716" y="1420654"/>
                  </a:cubicBezTo>
                  <a:cubicBezTo>
                    <a:pt x="396716" y="1420654"/>
                    <a:pt x="396716" y="1420654"/>
                    <a:pt x="396716" y="1420654"/>
                  </a:cubicBezTo>
                  <a:cubicBezTo>
                    <a:pt x="397669" y="1421606"/>
                    <a:pt x="398621" y="1422559"/>
                    <a:pt x="399574" y="1423511"/>
                  </a:cubicBezTo>
                  <a:cubicBezTo>
                    <a:pt x="397669" y="1425416"/>
                    <a:pt x="395764" y="1428274"/>
                    <a:pt x="395764" y="1431131"/>
                  </a:cubicBezTo>
                  <a:cubicBezTo>
                    <a:pt x="395764" y="1436846"/>
                    <a:pt x="400526" y="1441609"/>
                    <a:pt x="406241" y="1441609"/>
                  </a:cubicBezTo>
                  <a:cubicBezTo>
                    <a:pt x="411956" y="1441609"/>
                    <a:pt x="415766" y="1437799"/>
                    <a:pt x="416719" y="1432084"/>
                  </a:cubicBezTo>
                  <a:cubicBezTo>
                    <a:pt x="418624" y="1432084"/>
                    <a:pt x="420529" y="1433036"/>
                    <a:pt x="422434" y="1433036"/>
                  </a:cubicBezTo>
                  <a:cubicBezTo>
                    <a:pt x="421481" y="1434941"/>
                    <a:pt x="420529" y="1437799"/>
                    <a:pt x="420529" y="1440656"/>
                  </a:cubicBezTo>
                  <a:cubicBezTo>
                    <a:pt x="420529" y="1446371"/>
                    <a:pt x="423386" y="1451134"/>
                    <a:pt x="427196" y="1454944"/>
                  </a:cubicBezTo>
                  <a:cubicBezTo>
                    <a:pt x="421481" y="1457801"/>
                    <a:pt x="417671" y="1463516"/>
                    <a:pt x="417671" y="1471136"/>
                  </a:cubicBezTo>
                  <a:cubicBezTo>
                    <a:pt x="417671" y="1473994"/>
                    <a:pt x="418624" y="1476851"/>
                    <a:pt x="419576" y="1478756"/>
                  </a:cubicBezTo>
                  <a:cubicBezTo>
                    <a:pt x="413861" y="1478756"/>
                    <a:pt x="408146" y="1483519"/>
                    <a:pt x="408146" y="1490186"/>
                  </a:cubicBezTo>
                  <a:cubicBezTo>
                    <a:pt x="408146" y="1493044"/>
                    <a:pt x="410051" y="1496854"/>
                    <a:pt x="411956" y="1498759"/>
                  </a:cubicBezTo>
                  <a:cubicBezTo>
                    <a:pt x="411004" y="1499711"/>
                    <a:pt x="411004" y="1500664"/>
                    <a:pt x="411004" y="1502569"/>
                  </a:cubicBezTo>
                  <a:cubicBezTo>
                    <a:pt x="409099" y="1501616"/>
                    <a:pt x="407194" y="1500664"/>
                    <a:pt x="404336" y="1500664"/>
                  </a:cubicBezTo>
                  <a:cubicBezTo>
                    <a:pt x="398621" y="1500664"/>
                    <a:pt x="393859" y="1505426"/>
                    <a:pt x="393859" y="1511141"/>
                  </a:cubicBezTo>
                  <a:cubicBezTo>
                    <a:pt x="393859" y="1514951"/>
                    <a:pt x="395764" y="1517809"/>
                    <a:pt x="399574" y="1519714"/>
                  </a:cubicBezTo>
                  <a:cubicBezTo>
                    <a:pt x="392906" y="1521619"/>
                    <a:pt x="387191" y="1528286"/>
                    <a:pt x="387191" y="1535906"/>
                  </a:cubicBezTo>
                  <a:cubicBezTo>
                    <a:pt x="387191" y="1538764"/>
                    <a:pt x="388144" y="1541621"/>
                    <a:pt x="389096" y="1544479"/>
                  </a:cubicBezTo>
                  <a:cubicBezTo>
                    <a:pt x="387191" y="1544479"/>
                    <a:pt x="386239" y="1544479"/>
                    <a:pt x="384334" y="1545431"/>
                  </a:cubicBezTo>
                  <a:cubicBezTo>
                    <a:pt x="383381" y="1536859"/>
                    <a:pt x="375761" y="1530191"/>
                    <a:pt x="367189" y="1530191"/>
                  </a:cubicBezTo>
                  <a:cubicBezTo>
                    <a:pt x="357664" y="1530191"/>
                    <a:pt x="350044" y="1537811"/>
                    <a:pt x="350044" y="1547336"/>
                  </a:cubicBezTo>
                  <a:cubicBezTo>
                    <a:pt x="350044" y="1554956"/>
                    <a:pt x="354806" y="1560671"/>
                    <a:pt x="361474" y="1563529"/>
                  </a:cubicBezTo>
                  <a:cubicBezTo>
                    <a:pt x="360521" y="1565434"/>
                    <a:pt x="359569" y="1566386"/>
                    <a:pt x="359569" y="1568291"/>
                  </a:cubicBezTo>
                  <a:cubicBezTo>
                    <a:pt x="357664" y="1566386"/>
                    <a:pt x="355759" y="1565434"/>
                    <a:pt x="352901" y="1565434"/>
                  </a:cubicBezTo>
                  <a:cubicBezTo>
                    <a:pt x="348139" y="1565434"/>
                    <a:pt x="344329" y="1569244"/>
                    <a:pt x="344329" y="1574006"/>
                  </a:cubicBezTo>
                  <a:cubicBezTo>
                    <a:pt x="344329" y="1575911"/>
                    <a:pt x="345281" y="1577816"/>
                    <a:pt x="346234" y="1578769"/>
                  </a:cubicBezTo>
                  <a:cubicBezTo>
                    <a:pt x="341471" y="1582579"/>
                    <a:pt x="338614" y="1588294"/>
                    <a:pt x="338614" y="1594961"/>
                  </a:cubicBezTo>
                  <a:cubicBezTo>
                    <a:pt x="338614" y="1605439"/>
                    <a:pt x="347186" y="1614964"/>
                    <a:pt x="357664" y="1615916"/>
                  </a:cubicBezTo>
                  <a:cubicBezTo>
                    <a:pt x="358616" y="1617821"/>
                    <a:pt x="359569" y="1619726"/>
                    <a:pt x="361474" y="1620679"/>
                  </a:cubicBezTo>
                  <a:cubicBezTo>
                    <a:pt x="364331" y="1628299"/>
                    <a:pt x="369094" y="1634014"/>
                    <a:pt x="375761" y="1637824"/>
                  </a:cubicBezTo>
                  <a:cubicBezTo>
                    <a:pt x="375761" y="1638776"/>
                    <a:pt x="376714" y="1639729"/>
                    <a:pt x="376714" y="1640681"/>
                  </a:cubicBezTo>
                  <a:cubicBezTo>
                    <a:pt x="367189" y="1644491"/>
                    <a:pt x="358616" y="1653064"/>
                    <a:pt x="355759" y="1662589"/>
                  </a:cubicBezTo>
                  <a:cubicBezTo>
                    <a:pt x="353854" y="1660684"/>
                    <a:pt x="350996" y="1658779"/>
                    <a:pt x="347186" y="1657826"/>
                  </a:cubicBezTo>
                  <a:cubicBezTo>
                    <a:pt x="353854" y="1654016"/>
                    <a:pt x="358616" y="1646396"/>
                    <a:pt x="358616" y="1637824"/>
                  </a:cubicBezTo>
                  <a:cubicBezTo>
                    <a:pt x="358616" y="1627346"/>
                    <a:pt x="350996" y="1617821"/>
                    <a:pt x="341471" y="1614964"/>
                  </a:cubicBezTo>
                  <a:cubicBezTo>
                    <a:pt x="340519" y="1603534"/>
                    <a:pt x="333851" y="1594009"/>
                    <a:pt x="324326" y="1589246"/>
                  </a:cubicBezTo>
                  <a:cubicBezTo>
                    <a:pt x="323374" y="1586389"/>
                    <a:pt x="322421" y="1582579"/>
                    <a:pt x="321469" y="1579721"/>
                  </a:cubicBezTo>
                  <a:cubicBezTo>
                    <a:pt x="321469" y="1578769"/>
                    <a:pt x="322421" y="1577816"/>
                    <a:pt x="322421" y="1575911"/>
                  </a:cubicBezTo>
                  <a:cubicBezTo>
                    <a:pt x="322421" y="1569244"/>
                    <a:pt x="316706" y="1562576"/>
                    <a:pt x="309086" y="1562576"/>
                  </a:cubicBezTo>
                  <a:cubicBezTo>
                    <a:pt x="308134" y="1562576"/>
                    <a:pt x="307181" y="1562576"/>
                    <a:pt x="306229" y="1562576"/>
                  </a:cubicBezTo>
                  <a:cubicBezTo>
                    <a:pt x="306229" y="1561624"/>
                    <a:pt x="306229" y="1559719"/>
                    <a:pt x="306229" y="1558766"/>
                  </a:cubicBezTo>
                  <a:cubicBezTo>
                    <a:pt x="306229" y="1556861"/>
                    <a:pt x="306229" y="1554004"/>
                    <a:pt x="305276" y="1552099"/>
                  </a:cubicBezTo>
                  <a:cubicBezTo>
                    <a:pt x="306229" y="1551146"/>
                    <a:pt x="307181" y="1551146"/>
                    <a:pt x="308134" y="1550194"/>
                  </a:cubicBezTo>
                  <a:cubicBezTo>
                    <a:pt x="310039" y="1553051"/>
                    <a:pt x="312896" y="1554956"/>
                    <a:pt x="316706" y="1554956"/>
                  </a:cubicBezTo>
                  <a:cubicBezTo>
                    <a:pt x="316706" y="1554956"/>
                    <a:pt x="316706" y="1554956"/>
                    <a:pt x="317659" y="1554956"/>
                  </a:cubicBezTo>
                  <a:cubicBezTo>
                    <a:pt x="316706" y="1555909"/>
                    <a:pt x="316706" y="1557814"/>
                    <a:pt x="316706" y="1558766"/>
                  </a:cubicBezTo>
                  <a:cubicBezTo>
                    <a:pt x="316706" y="1564481"/>
                    <a:pt x="321469" y="1569244"/>
                    <a:pt x="327184" y="1569244"/>
                  </a:cubicBezTo>
                  <a:cubicBezTo>
                    <a:pt x="332899" y="1569244"/>
                    <a:pt x="337661" y="1564481"/>
                    <a:pt x="337661" y="1558766"/>
                  </a:cubicBezTo>
                  <a:cubicBezTo>
                    <a:pt x="337661" y="1553051"/>
                    <a:pt x="332899" y="1548289"/>
                    <a:pt x="327184" y="1548289"/>
                  </a:cubicBezTo>
                  <a:cubicBezTo>
                    <a:pt x="327184" y="1548289"/>
                    <a:pt x="327184" y="1548289"/>
                    <a:pt x="326231" y="1548289"/>
                  </a:cubicBezTo>
                  <a:cubicBezTo>
                    <a:pt x="326231" y="1547336"/>
                    <a:pt x="327184" y="1545431"/>
                    <a:pt x="327184" y="1544479"/>
                  </a:cubicBezTo>
                  <a:cubicBezTo>
                    <a:pt x="327184" y="1538764"/>
                    <a:pt x="322421" y="1534001"/>
                    <a:pt x="316706" y="1534001"/>
                  </a:cubicBezTo>
                  <a:cubicBezTo>
                    <a:pt x="315754" y="1534001"/>
                    <a:pt x="314801" y="1534001"/>
                    <a:pt x="313849" y="1534954"/>
                  </a:cubicBezTo>
                  <a:cubicBezTo>
                    <a:pt x="313849" y="1534001"/>
                    <a:pt x="313849" y="1533049"/>
                    <a:pt x="312896" y="1533049"/>
                  </a:cubicBezTo>
                  <a:cubicBezTo>
                    <a:pt x="326231" y="1530191"/>
                    <a:pt x="335756" y="1518761"/>
                    <a:pt x="335756" y="1505426"/>
                  </a:cubicBezTo>
                  <a:cubicBezTo>
                    <a:pt x="335756" y="1500664"/>
                    <a:pt x="334804" y="1495901"/>
                    <a:pt x="331946" y="1492091"/>
                  </a:cubicBezTo>
                  <a:cubicBezTo>
                    <a:pt x="331946" y="1491139"/>
                    <a:pt x="332899" y="1490186"/>
                    <a:pt x="332899" y="1488281"/>
                  </a:cubicBezTo>
                  <a:cubicBezTo>
                    <a:pt x="332899" y="1483519"/>
                    <a:pt x="329089" y="1479709"/>
                    <a:pt x="324326" y="1479709"/>
                  </a:cubicBezTo>
                  <a:cubicBezTo>
                    <a:pt x="323374" y="1479709"/>
                    <a:pt x="321469" y="1479709"/>
                    <a:pt x="320516" y="1480661"/>
                  </a:cubicBezTo>
                  <a:cubicBezTo>
                    <a:pt x="316706" y="1478756"/>
                    <a:pt x="312896" y="1477804"/>
                    <a:pt x="308134" y="1477804"/>
                  </a:cubicBezTo>
                  <a:cubicBezTo>
                    <a:pt x="297656" y="1477804"/>
                    <a:pt x="288131" y="1483519"/>
                    <a:pt x="283369" y="1492091"/>
                  </a:cubicBezTo>
                  <a:cubicBezTo>
                    <a:pt x="282416" y="1492091"/>
                    <a:pt x="280511" y="1491139"/>
                    <a:pt x="279559" y="1491139"/>
                  </a:cubicBezTo>
                  <a:cubicBezTo>
                    <a:pt x="272891" y="1491139"/>
                    <a:pt x="267176" y="1494949"/>
                    <a:pt x="265271" y="1500664"/>
                  </a:cubicBezTo>
                  <a:cubicBezTo>
                    <a:pt x="262414" y="1502569"/>
                    <a:pt x="260509" y="1505426"/>
                    <a:pt x="258604" y="1508284"/>
                  </a:cubicBezTo>
                  <a:cubicBezTo>
                    <a:pt x="255746" y="1507331"/>
                    <a:pt x="252889" y="1506379"/>
                    <a:pt x="250031" y="1506379"/>
                  </a:cubicBezTo>
                  <a:cubicBezTo>
                    <a:pt x="239554" y="1506379"/>
                    <a:pt x="231934" y="1514951"/>
                    <a:pt x="231934" y="1524476"/>
                  </a:cubicBezTo>
                  <a:cubicBezTo>
                    <a:pt x="231934" y="1532096"/>
                    <a:pt x="236696" y="1538764"/>
                    <a:pt x="243364" y="1541621"/>
                  </a:cubicBezTo>
                  <a:cubicBezTo>
                    <a:pt x="243364" y="1542574"/>
                    <a:pt x="242411" y="1542574"/>
                    <a:pt x="242411" y="1543526"/>
                  </a:cubicBezTo>
                  <a:cubicBezTo>
                    <a:pt x="241459" y="1543526"/>
                    <a:pt x="240506" y="1543526"/>
                    <a:pt x="239554" y="1543526"/>
                  </a:cubicBezTo>
                  <a:cubicBezTo>
                    <a:pt x="233839" y="1543526"/>
                    <a:pt x="229076" y="1545431"/>
                    <a:pt x="225266" y="1548289"/>
                  </a:cubicBezTo>
                  <a:cubicBezTo>
                    <a:pt x="220504" y="1545431"/>
                    <a:pt x="215741" y="1544479"/>
                    <a:pt x="210026" y="1544479"/>
                  </a:cubicBezTo>
                  <a:cubicBezTo>
                    <a:pt x="202406" y="1544479"/>
                    <a:pt x="194786" y="1547336"/>
                    <a:pt x="189071" y="1553051"/>
                  </a:cubicBezTo>
                  <a:cubicBezTo>
                    <a:pt x="185261" y="1547336"/>
                    <a:pt x="178594" y="1543526"/>
                    <a:pt x="170974" y="1543526"/>
                  </a:cubicBezTo>
                  <a:cubicBezTo>
                    <a:pt x="168116" y="1543526"/>
                    <a:pt x="165259" y="1544479"/>
                    <a:pt x="162401" y="1545431"/>
                  </a:cubicBezTo>
                  <a:cubicBezTo>
                    <a:pt x="161449" y="1541621"/>
                    <a:pt x="157639" y="1537811"/>
                    <a:pt x="152876" y="1537811"/>
                  </a:cubicBezTo>
                  <a:cubicBezTo>
                    <a:pt x="147161" y="1537811"/>
                    <a:pt x="143351" y="1542574"/>
                    <a:pt x="143351" y="1547336"/>
                  </a:cubicBezTo>
                  <a:cubicBezTo>
                    <a:pt x="143351" y="1552099"/>
                    <a:pt x="146209" y="1555909"/>
                    <a:pt x="150971" y="1556861"/>
                  </a:cubicBezTo>
                  <a:cubicBezTo>
                    <a:pt x="150019" y="1559719"/>
                    <a:pt x="149066" y="1562576"/>
                    <a:pt x="149066" y="1566386"/>
                  </a:cubicBezTo>
                  <a:cubicBezTo>
                    <a:pt x="149066" y="1572101"/>
                    <a:pt x="150971" y="1576864"/>
                    <a:pt x="153829" y="1580674"/>
                  </a:cubicBezTo>
                  <a:cubicBezTo>
                    <a:pt x="148114" y="1581626"/>
                    <a:pt x="143351" y="1586389"/>
                    <a:pt x="143351" y="1593056"/>
                  </a:cubicBezTo>
                  <a:cubicBezTo>
                    <a:pt x="143351" y="1599724"/>
                    <a:pt x="149066" y="1605439"/>
                    <a:pt x="155734" y="1605439"/>
                  </a:cubicBezTo>
                  <a:cubicBezTo>
                    <a:pt x="162401" y="1605439"/>
                    <a:pt x="168116" y="1599724"/>
                    <a:pt x="168116" y="1593056"/>
                  </a:cubicBezTo>
                  <a:cubicBezTo>
                    <a:pt x="168116" y="1592104"/>
                    <a:pt x="168116" y="1590199"/>
                    <a:pt x="167164" y="1589246"/>
                  </a:cubicBezTo>
                  <a:cubicBezTo>
                    <a:pt x="168116" y="1589246"/>
                    <a:pt x="170021" y="1589246"/>
                    <a:pt x="170974" y="1589246"/>
                  </a:cubicBezTo>
                  <a:cubicBezTo>
                    <a:pt x="174784" y="1589246"/>
                    <a:pt x="178594" y="1588294"/>
                    <a:pt x="182404" y="1586389"/>
                  </a:cubicBezTo>
                  <a:cubicBezTo>
                    <a:pt x="183356" y="1587341"/>
                    <a:pt x="183356" y="1588294"/>
                    <a:pt x="184309" y="1589246"/>
                  </a:cubicBezTo>
                  <a:cubicBezTo>
                    <a:pt x="183356" y="1592104"/>
                    <a:pt x="183356" y="1594961"/>
                    <a:pt x="183356" y="1597819"/>
                  </a:cubicBezTo>
                  <a:cubicBezTo>
                    <a:pt x="183356" y="1607344"/>
                    <a:pt x="188119" y="1615916"/>
                    <a:pt x="195739" y="1620679"/>
                  </a:cubicBezTo>
                  <a:cubicBezTo>
                    <a:pt x="195739" y="1620679"/>
                    <a:pt x="195739" y="1620679"/>
                    <a:pt x="195739" y="1620679"/>
                  </a:cubicBezTo>
                  <a:cubicBezTo>
                    <a:pt x="195739" y="1623536"/>
                    <a:pt x="198596" y="1626394"/>
                    <a:pt x="201454" y="1626394"/>
                  </a:cubicBezTo>
                  <a:cubicBezTo>
                    <a:pt x="203359" y="1626394"/>
                    <a:pt x="204311" y="1625441"/>
                    <a:pt x="206216" y="1624489"/>
                  </a:cubicBezTo>
                  <a:cubicBezTo>
                    <a:pt x="207169" y="1624489"/>
                    <a:pt x="209074" y="1624489"/>
                    <a:pt x="210026" y="1624489"/>
                  </a:cubicBezTo>
                  <a:cubicBezTo>
                    <a:pt x="223361" y="1624489"/>
                    <a:pt x="234791" y="1614011"/>
                    <a:pt x="236696" y="1600676"/>
                  </a:cubicBezTo>
                  <a:cubicBezTo>
                    <a:pt x="240506" y="1602581"/>
                    <a:pt x="244316" y="1604486"/>
                    <a:pt x="249079" y="1604486"/>
                  </a:cubicBezTo>
                  <a:cubicBezTo>
                    <a:pt x="248126" y="1607344"/>
                    <a:pt x="247174" y="1611154"/>
                    <a:pt x="247174" y="1614011"/>
                  </a:cubicBezTo>
                  <a:cubicBezTo>
                    <a:pt x="247174" y="1615916"/>
                    <a:pt x="247174" y="1617821"/>
                    <a:pt x="248126" y="1619726"/>
                  </a:cubicBezTo>
                  <a:cubicBezTo>
                    <a:pt x="248126" y="1619726"/>
                    <a:pt x="248126" y="1619726"/>
                    <a:pt x="247174" y="1619726"/>
                  </a:cubicBezTo>
                  <a:cubicBezTo>
                    <a:pt x="239554" y="1619726"/>
                    <a:pt x="233839" y="1625441"/>
                    <a:pt x="233839" y="1633061"/>
                  </a:cubicBezTo>
                  <a:cubicBezTo>
                    <a:pt x="233839" y="1639729"/>
                    <a:pt x="239554" y="1645444"/>
                    <a:pt x="246221" y="1646396"/>
                  </a:cubicBezTo>
                  <a:cubicBezTo>
                    <a:pt x="246221" y="1653064"/>
                    <a:pt x="251936" y="1657826"/>
                    <a:pt x="258604" y="1657826"/>
                  </a:cubicBezTo>
                  <a:cubicBezTo>
                    <a:pt x="265271" y="1657826"/>
                    <a:pt x="270986" y="1652111"/>
                    <a:pt x="270986" y="1645444"/>
                  </a:cubicBezTo>
                  <a:cubicBezTo>
                    <a:pt x="270986" y="1642586"/>
                    <a:pt x="270034" y="1640681"/>
                    <a:pt x="268129" y="1637824"/>
                  </a:cubicBezTo>
                  <a:cubicBezTo>
                    <a:pt x="269081" y="1637824"/>
                    <a:pt x="270034" y="1637824"/>
                    <a:pt x="270034" y="1637824"/>
                  </a:cubicBezTo>
                  <a:cubicBezTo>
                    <a:pt x="273844" y="1637824"/>
                    <a:pt x="277654" y="1636871"/>
                    <a:pt x="281464" y="1634966"/>
                  </a:cubicBezTo>
                  <a:cubicBezTo>
                    <a:pt x="284321" y="1638776"/>
                    <a:pt x="288131" y="1641634"/>
                    <a:pt x="291941" y="1644491"/>
                  </a:cubicBezTo>
                  <a:cubicBezTo>
                    <a:pt x="290989" y="1646396"/>
                    <a:pt x="290036" y="1648301"/>
                    <a:pt x="290036" y="1651159"/>
                  </a:cubicBezTo>
                  <a:cubicBezTo>
                    <a:pt x="290036" y="1658779"/>
                    <a:pt x="295751" y="1664494"/>
                    <a:pt x="303371" y="1664494"/>
                  </a:cubicBezTo>
                  <a:cubicBezTo>
                    <a:pt x="307181" y="1664494"/>
                    <a:pt x="310991" y="1662589"/>
                    <a:pt x="312896" y="1660684"/>
                  </a:cubicBezTo>
                  <a:cubicBezTo>
                    <a:pt x="312896" y="1661636"/>
                    <a:pt x="311944" y="1663541"/>
                    <a:pt x="311944" y="1664494"/>
                  </a:cubicBezTo>
                  <a:cubicBezTo>
                    <a:pt x="311944" y="1671161"/>
                    <a:pt x="317659" y="1676876"/>
                    <a:pt x="324326" y="1676876"/>
                  </a:cubicBezTo>
                  <a:cubicBezTo>
                    <a:pt x="326231" y="1676876"/>
                    <a:pt x="328136" y="1675924"/>
                    <a:pt x="330041" y="1675924"/>
                  </a:cubicBezTo>
                  <a:cubicBezTo>
                    <a:pt x="331946" y="1680686"/>
                    <a:pt x="336709" y="1683544"/>
                    <a:pt x="342424" y="1683544"/>
                  </a:cubicBezTo>
                  <a:cubicBezTo>
                    <a:pt x="346234" y="1683544"/>
                    <a:pt x="349091" y="1681639"/>
                    <a:pt x="351949" y="1679734"/>
                  </a:cubicBezTo>
                  <a:cubicBezTo>
                    <a:pt x="353854" y="1685449"/>
                    <a:pt x="356711" y="1691164"/>
                    <a:pt x="360521" y="1694974"/>
                  </a:cubicBezTo>
                  <a:cubicBezTo>
                    <a:pt x="359569" y="1694974"/>
                    <a:pt x="359569" y="1694974"/>
                    <a:pt x="358616" y="1694974"/>
                  </a:cubicBezTo>
                  <a:cubicBezTo>
                    <a:pt x="352901" y="1694974"/>
                    <a:pt x="348139" y="1699736"/>
                    <a:pt x="348139" y="1705451"/>
                  </a:cubicBezTo>
                  <a:cubicBezTo>
                    <a:pt x="348139" y="1710214"/>
                    <a:pt x="350996" y="1713071"/>
                    <a:pt x="354806" y="1714976"/>
                  </a:cubicBezTo>
                  <a:cubicBezTo>
                    <a:pt x="349091" y="1716881"/>
                    <a:pt x="345281" y="1722596"/>
                    <a:pt x="345281" y="1729264"/>
                  </a:cubicBezTo>
                  <a:cubicBezTo>
                    <a:pt x="345281" y="1737836"/>
                    <a:pt x="351949" y="1744504"/>
                    <a:pt x="360521" y="1744504"/>
                  </a:cubicBezTo>
                  <a:cubicBezTo>
                    <a:pt x="369094" y="1744504"/>
                    <a:pt x="375761" y="1737836"/>
                    <a:pt x="375761" y="1729264"/>
                  </a:cubicBezTo>
                  <a:cubicBezTo>
                    <a:pt x="375761" y="1721644"/>
                    <a:pt x="370046" y="1715929"/>
                    <a:pt x="363379" y="1714024"/>
                  </a:cubicBezTo>
                  <a:cubicBezTo>
                    <a:pt x="366236" y="1712119"/>
                    <a:pt x="368141" y="1709261"/>
                    <a:pt x="368141" y="1705451"/>
                  </a:cubicBezTo>
                  <a:cubicBezTo>
                    <a:pt x="368141" y="1704499"/>
                    <a:pt x="368141" y="1702594"/>
                    <a:pt x="367189" y="1701641"/>
                  </a:cubicBezTo>
                  <a:cubicBezTo>
                    <a:pt x="369094" y="1702594"/>
                    <a:pt x="371951" y="1704499"/>
                    <a:pt x="374809" y="1704499"/>
                  </a:cubicBezTo>
                  <a:cubicBezTo>
                    <a:pt x="376714" y="1706404"/>
                    <a:pt x="378619" y="1707356"/>
                    <a:pt x="381476" y="1707356"/>
                  </a:cubicBezTo>
                  <a:cubicBezTo>
                    <a:pt x="382429" y="1707356"/>
                    <a:pt x="384334" y="1707356"/>
                    <a:pt x="385286" y="1706404"/>
                  </a:cubicBezTo>
                  <a:cubicBezTo>
                    <a:pt x="385286" y="1706404"/>
                    <a:pt x="385286" y="1706404"/>
                    <a:pt x="386239" y="1706404"/>
                  </a:cubicBezTo>
                  <a:cubicBezTo>
                    <a:pt x="399574" y="1706404"/>
                    <a:pt x="411004" y="1698784"/>
                    <a:pt x="416719" y="1688306"/>
                  </a:cubicBezTo>
                  <a:cubicBezTo>
                    <a:pt x="419576" y="1687354"/>
                    <a:pt x="421481" y="1685449"/>
                    <a:pt x="421481" y="1681639"/>
                  </a:cubicBezTo>
                  <a:cubicBezTo>
                    <a:pt x="421481" y="1680686"/>
                    <a:pt x="421481" y="1679734"/>
                    <a:pt x="420529" y="1678781"/>
                  </a:cubicBezTo>
                  <a:cubicBezTo>
                    <a:pt x="420529" y="1677829"/>
                    <a:pt x="420529" y="1676876"/>
                    <a:pt x="420529" y="1675924"/>
                  </a:cubicBezTo>
                  <a:cubicBezTo>
                    <a:pt x="424339" y="1677829"/>
                    <a:pt x="429101" y="1678781"/>
                    <a:pt x="433864" y="1679734"/>
                  </a:cubicBezTo>
                  <a:cubicBezTo>
                    <a:pt x="434816" y="1681639"/>
                    <a:pt x="435769" y="1684496"/>
                    <a:pt x="436721" y="1686401"/>
                  </a:cubicBezTo>
                  <a:cubicBezTo>
                    <a:pt x="427196" y="1688306"/>
                    <a:pt x="419576" y="1694021"/>
                    <a:pt x="415766" y="1702594"/>
                  </a:cubicBezTo>
                  <a:cubicBezTo>
                    <a:pt x="415766" y="1702594"/>
                    <a:pt x="414814" y="1702594"/>
                    <a:pt x="414814" y="1702594"/>
                  </a:cubicBezTo>
                  <a:cubicBezTo>
                    <a:pt x="411956" y="1702594"/>
                    <a:pt x="409099" y="1705451"/>
                    <a:pt x="409099" y="1708309"/>
                  </a:cubicBezTo>
                  <a:cubicBezTo>
                    <a:pt x="409099" y="1709261"/>
                    <a:pt x="409099" y="1710214"/>
                    <a:pt x="409099" y="1710214"/>
                  </a:cubicBezTo>
                  <a:cubicBezTo>
                    <a:pt x="408146" y="1710214"/>
                    <a:pt x="408146" y="1711166"/>
                    <a:pt x="407194" y="1711166"/>
                  </a:cubicBezTo>
                  <a:cubicBezTo>
                    <a:pt x="406241" y="1707356"/>
                    <a:pt x="403384" y="1705451"/>
                    <a:pt x="399574" y="1705451"/>
                  </a:cubicBezTo>
                  <a:cubicBezTo>
                    <a:pt x="394811" y="1705451"/>
                    <a:pt x="391954" y="1709261"/>
                    <a:pt x="391954" y="1713071"/>
                  </a:cubicBezTo>
                  <a:cubicBezTo>
                    <a:pt x="391954" y="1717834"/>
                    <a:pt x="395764" y="1720691"/>
                    <a:pt x="399574" y="1720691"/>
                  </a:cubicBezTo>
                  <a:cubicBezTo>
                    <a:pt x="399574" y="1720691"/>
                    <a:pt x="400526" y="1720691"/>
                    <a:pt x="400526" y="1720691"/>
                  </a:cubicBezTo>
                  <a:cubicBezTo>
                    <a:pt x="400526" y="1721644"/>
                    <a:pt x="400526" y="1723549"/>
                    <a:pt x="400526" y="1724501"/>
                  </a:cubicBezTo>
                  <a:cubicBezTo>
                    <a:pt x="400526" y="1726406"/>
                    <a:pt x="400526" y="1728311"/>
                    <a:pt x="401479" y="1729264"/>
                  </a:cubicBezTo>
                  <a:cubicBezTo>
                    <a:pt x="396716" y="1732121"/>
                    <a:pt x="392906" y="1737836"/>
                    <a:pt x="392906" y="1743551"/>
                  </a:cubicBezTo>
                  <a:cubicBezTo>
                    <a:pt x="392906" y="1746409"/>
                    <a:pt x="393859" y="1749266"/>
                    <a:pt x="394811" y="1752124"/>
                  </a:cubicBezTo>
                  <a:cubicBezTo>
                    <a:pt x="390049" y="1753076"/>
                    <a:pt x="385286" y="1754029"/>
                    <a:pt x="380524" y="1756886"/>
                  </a:cubicBezTo>
                  <a:cubicBezTo>
                    <a:pt x="376714" y="1754029"/>
                    <a:pt x="371951" y="1751171"/>
                    <a:pt x="367189" y="1751171"/>
                  </a:cubicBezTo>
                  <a:cubicBezTo>
                    <a:pt x="357664" y="1751171"/>
                    <a:pt x="350044" y="1757839"/>
                    <a:pt x="348139" y="1766411"/>
                  </a:cubicBezTo>
                  <a:cubicBezTo>
                    <a:pt x="348139" y="1766411"/>
                    <a:pt x="347186" y="1767364"/>
                    <a:pt x="347186" y="1767364"/>
                  </a:cubicBezTo>
                  <a:cubicBezTo>
                    <a:pt x="348139" y="1765459"/>
                    <a:pt x="348139" y="1763554"/>
                    <a:pt x="348139" y="1761649"/>
                  </a:cubicBezTo>
                  <a:cubicBezTo>
                    <a:pt x="348139" y="1754029"/>
                    <a:pt x="341471" y="1747361"/>
                    <a:pt x="333851" y="1747361"/>
                  </a:cubicBezTo>
                  <a:cubicBezTo>
                    <a:pt x="330041" y="1747361"/>
                    <a:pt x="327184" y="1749266"/>
                    <a:pt x="324326" y="1751171"/>
                  </a:cubicBezTo>
                  <a:cubicBezTo>
                    <a:pt x="318611" y="1742599"/>
                    <a:pt x="309086" y="1736884"/>
                    <a:pt x="298609" y="1736884"/>
                  </a:cubicBezTo>
                  <a:cubicBezTo>
                    <a:pt x="282416" y="1736884"/>
                    <a:pt x="269081" y="1750219"/>
                    <a:pt x="268129" y="1766411"/>
                  </a:cubicBezTo>
                  <a:cubicBezTo>
                    <a:pt x="266224" y="1766411"/>
                    <a:pt x="264319" y="1767364"/>
                    <a:pt x="263366" y="1767364"/>
                  </a:cubicBezTo>
                  <a:cubicBezTo>
                    <a:pt x="264319" y="1764506"/>
                    <a:pt x="265271" y="1761649"/>
                    <a:pt x="265271" y="1758791"/>
                  </a:cubicBezTo>
                  <a:cubicBezTo>
                    <a:pt x="265271" y="1744504"/>
                    <a:pt x="252889" y="1732121"/>
                    <a:pt x="238601" y="1732121"/>
                  </a:cubicBezTo>
                  <a:cubicBezTo>
                    <a:pt x="224314" y="1732121"/>
                    <a:pt x="211931" y="1744504"/>
                    <a:pt x="211931" y="1758791"/>
                  </a:cubicBezTo>
                  <a:cubicBezTo>
                    <a:pt x="211931" y="1760696"/>
                    <a:pt x="211931" y="1762601"/>
                    <a:pt x="212884" y="1764506"/>
                  </a:cubicBezTo>
                  <a:cubicBezTo>
                    <a:pt x="212884" y="1764506"/>
                    <a:pt x="212884" y="1765459"/>
                    <a:pt x="212884" y="1765459"/>
                  </a:cubicBezTo>
                  <a:cubicBezTo>
                    <a:pt x="212884" y="1768316"/>
                    <a:pt x="213836" y="1771174"/>
                    <a:pt x="214789" y="1773079"/>
                  </a:cubicBezTo>
                  <a:cubicBezTo>
                    <a:pt x="210026" y="1774031"/>
                    <a:pt x="207169" y="1777841"/>
                    <a:pt x="207169" y="1781651"/>
                  </a:cubicBezTo>
                  <a:cubicBezTo>
                    <a:pt x="207169" y="1782604"/>
                    <a:pt x="207169" y="1783556"/>
                    <a:pt x="208121" y="1784509"/>
                  </a:cubicBezTo>
                  <a:cubicBezTo>
                    <a:pt x="201454" y="1791176"/>
                    <a:pt x="196691" y="1799749"/>
                    <a:pt x="195739" y="1810226"/>
                  </a:cubicBezTo>
                  <a:cubicBezTo>
                    <a:pt x="194786" y="1830229"/>
                    <a:pt x="210026" y="1846421"/>
                    <a:pt x="230029" y="1847374"/>
                  </a:cubicBezTo>
                  <a:cubicBezTo>
                    <a:pt x="242411" y="1848326"/>
                    <a:pt x="253841" y="1841659"/>
                    <a:pt x="260509" y="1832134"/>
                  </a:cubicBezTo>
                  <a:cubicBezTo>
                    <a:pt x="260509" y="1833086"/>
                    <a:pt x="260509" y="1834039"/>
                    <a:pt x="260509" y="1834991"/>
                  </a:cubicBezTo>
                  <a:cubicBezTo>
                    <a:pt x="260509" y="1836896"/>
                    <a:pt x="260509" y="1837849"/>
                    <a:pt x="261461" y="1839754"/>
                  </a:cubicBezTo>
                  <a:cubicBezTo>
                    <a:pt x="259556" y="1840706"/>
                    <a:pt x="257651" y="1842611"/>
                    <a:pt x="257651" y="1844516"/>
                  </a:cubicBezTo>
                  <a:cubicBezTo>
                    <a:pt x="257651" y="1847374"/>
                    <a:pt x="260509" y="1850231"/>
                    <a:pt x="263366" y="1850231"/>
                  </a:cubicBezTo>
                  <a:cubicBezTo>
                    <a:pt x="265271" y="1850231"/>
                    <a:pt x="266224" y="1849279"/>
                    <a:pt x="267176" y="1848326"/>
                  </a:cubicBezTo>
                  <a:cubicBezTo>
                    <a:pt x="268129" y="1849279"/>
                    <a:pt x="270034" y="1850231"/>
                    <a:pt x="270986" y="1850231"/>
                  </a:cubicBezTo>
                  <a:cubicBezTo>
                    <a:pt x="272891" y="1853089"/>
                    <a:pt x="275749" y="1855946"/>
                    <a:pt x="279559" y="1855946"/>
                  </a:cubicBezTo>
                  <a:cubicBezTo>
                    <a:pt x="283369" y="1855946"/>
                    <a:pt x="286226" y="1854041"/>
                    <a:pt x="288131" y="1850231"/>
                  </a:cubicBezTo>
                  <a:cubicBezTo>
                    <a:pt x="291941" y="1852136"/>
                    <a:pt x="295751" y="1854041"/>
                    <a:pt x="300514" y="1854041"/>
                  </a:cubicBezTo>
                  <a:cubicBezTo>
                    <a:pt x="304324" y="1854041"/>
                    <a:pt x="307181" y="1853089"/>
                    <a:pt x="310039" y="1852136"/>
                  </a:cubicBezTo>
                  <a:cubicBezTo>
                    <a:pt x="319564" y="1851184"/>
                    <a:pt x="327184" y="1843564"/>
                    <a:pt x="329089" y="1834039"/>
                  </a:cubicBezTo>
                  <a:cubicBezTo>
                    <a:pt x="330994" y="1832134"/>
                    <a:pt x="332899" y="1830229"/>
                    <a:pt x="334804" y="1828324"/>
                  </a:cubicBezTo>
                  <a:cubicBezTo>
                    <a:pt x="335756" y="1828324"/>
                    <a:pt x="336709" y="1828324"/>
                    <a:pt x="337661" y="1828324"/>
                  </a:cubicBezTo>
                  <a:cubicBezTo>
                    <a:pt x="345281" y="1828324"/>
                    <a:pt x="351949" y="1824514"/>
                    <a:pt x="356711" y="1817846"/>
                  </a:cubicBezTo>
                  <a:cubicBezTo>
                    <a:pt x="360521" y="1818799"/>
                    <a:pt x="364331" y="1819751"/>
                    <a:pt x="368141" y="1819751"/>
                  </a:cubicBezTo>
                  <a:cubicBezTo>
                    <a:pt x="371951" y="1819751"/>
                    <a:pt x="376714" y="1818799"/>
                    <a:pt x="380524" y="1817846"/>
                  </a:cubicBezTo>
                  <a:cubicBezTo>
                    <a:pt x="386239" y="1821656"/>
                    <a:pt x="392906" y="1823561"/>
                    <a:pt x="400526" y="1823561"/>
                  </a:cubicBezTo>
                  <a:cubicBezTo>
                    <a:pt x="421481" y="1823561"/>
                    <a:pt x="437674" y="1806416"/>
                    <a:pt x="437674" y="1786414"/>
                  </a:cubicBezTo>
                  <a:cubicBezTo>
                    <a:pt x="437674" y="1786414"/>
                    <a:pt x="437674" y="1786414"/>
                    <a:pt x="437674" y="1786414"/>
                  </a:cubicBezTo>
                  <a:cubicBezTo>
                    <a:pt x="438626" y="1786414"/>
                    <a:pt x="440531" y="1786414"/>
                    <a:pt x="441484" y="1786414"/>
                  </a:cubicBezTo>
                  <a:cubicBezTo>
                    <a:pt x="446246" y="1786414"/>
                    <a:pt x="451009" y="1785461"/>
                    <a:pt x="454819" y="1782604"/>
                  </a:cubicBezTo>
                  <a:cubicBezTo>
                    <a:pt x="456724" y="1783556"/>
                    <a:pt x="459581" y="1784509"/>
                    <a:pt x="461486" y="1784509"/>
                  </a:cubicBezTo>
                  <a:cubicBezTo>
                    <a:pt x="469106" y="1784509"/>
                    <a:pt x="475774" y="1777841"/>
                    <a:pt x="475774" y="1770221"/>
                  </a:cubicBezTo>
                  <a:cubicBezTo>
                    <a:pt x="475774" y="1767364"/>
                    <a:pt x="474821" y="1764506"/>
                    <a:pt x="472916" y="1762601"/>
                  </a:cubicBezTo>
                  <a:cubicBezTo>
                    <a:pt x="478631" y="1760696"/>
                    <a:pt x="484346" y="1757839"/>
                    <a:pt x="488156" y="1753076"/>
                  </a:cubicBezTo>
                  <a:cubicBezTo>
                    <a:pt x="490061" y="1752124"/>
                    <a:pt x="491966" y="1751171"/>
                    <a:pt x="493871" y="1750219"/>
                  </a:cubicBezTo>
                  <a:cubicBezTo>
                    <a:pt x="493871" y="1750219"/>
                    <a:pt x="493871" y="1750219"/>
                    <a:pt x="493871" y="1751171"/>
                  </a:cubicBezTo>
                  <a:cubicBezTo>
                    <a:pt x="493871" y="1768316"/>
                    <a:pt x="508159" y="1782604"/>
                    <a:pt x="525304" y="1782604"/>
                  </a:cubicBezTo>
                  <a:cubicBezTo>
                    <a:pt x="528161" y="1782604"/>
                    <a:pt x="531019" y="1781651"/>
                    <a:pt x="533876" y="1780699"/>
                  </a:cubicBezTo>
                  <a:cubicBezTo>
                    <a:pt x="538639" y="1783556"/>
                    <a:pt x="543401" y="1785461"/>
                    <a:pt x="550069" y="1785461"/>
                  </a:cubicBezTo>
                  <a:cubicBezTo>
                    <a:pt x="556736" y="1785461"/>
                    <a:pt x="562451" y="1783556"/>
                    <a:pt x="567214" y="1779746"/>
                  </a:cubicBezTo>
                  <a:cubicBezTo>
                    <a:pt x="570071" y="1780699"/>
                    <a:pt x="572929" y="1780699"/>
                    <a:pt x="575786" y="1780699"/>
                  </a:cubicBezTo>
                  <a:cubicBezTo>
                    <a:pt x="586264" y="1780699"/>
                    <a:pt x="595789" y="1775936"/>
                    <a:pt x="601504" y="1769269"/>
                  </a:cubicBezTo>
                  <a:cubicBezTo>
                    <a:pt x="602456" y="1769269"/>
                    <a:pt x="603409" y="1769269"/>
                    <a:pt x="604361" y="1769269"/>
                  </a:cubicBezTo>
                  <a:cubicBezTo>
                    <a:pt x="608171" y="1769269"/>
                    <a:pt x="611981" y="1768316"/>
                    <a:pt x="615791" y="1767364"/>
                  </a:cubicBezTo>
                  <a:cubicBezTo>
                    <a:pt x="621506" y="1780699"/>
                    <a:pt x="635794" y="1791176"/>
                    <a:pt x="651034" y="1791176"/>
                  </a:cubicBezTo>
                  <a:cubicBezTo>
                    <a:pt x="652939" y="1791176"/>
                    <a:pt x="653891" y="1791176"/>
                    <a:pt x="655796" y="1791176"/>
                  </a:cubicBezTo>
                  <a:cubicBezTo>
                    <a:pt x="673894" y="1794034"/>
                    <a:pt x="691039" y="1797844"/>
                    <a:pt x="705326" y="1800701"/>
                  </a:cubicBezTo>
                  <a:cubicBezTo>
                    <a:pt x="758666" y="1812131"/>
                    <a:pt x="911066" y="1835944"/>
                    <a:pt x="1004411" y="1796891"/>
                  </a:cubicBezTo>
                  <a:cubicBezTo>
                    <a:pt x="1106329" y="1754029"/>
                    <a:pt x="1104424" y="1693069"/>
                    <a:pt x="1087279" y="1637824"/>
                  </a:cubicBezTo>
                  <a:cubicBezTo>
                    <a:pt x="1072039" y="1586389"/>
                    <a:pt x="1057751" y="1581626"/>
                    <a:pt x="1076801" y="1550194"/>
                  </a:cubicBezTo>
                  <a:cubicBezTo>
                    <a:pt x="1088231" y="1533049"/>
                    <a:pt x="1138714" y="1535906"/>
                    <a:pt x="1153001" y="1512094"/>
                  </a:cubicBezTo>
                  <a:cubicBezTo>
                    <a:pt x="1167289" y="1488281"/>
                    <a:pt x="1159669" y="1456849"/>
                    <a:pt x="1149191" y="1437799"/>
                  </a:cubicBezTo>
                  <a:cubicBezTo>
                    <a:pt x="1138714" y="1418749"/>
                    <a:pt x="1079659" y="1413986"/>
                    <a:pt x="1078706" y="1408271"/>
                  </a:cubicBezTo>
                  <a:cubicBezTo>
                    <a:pt x="1077754" y="1402556"/>
                    <a:pt x="1132999" y="1377791"/>
                    <a:pt x="1161574" y="1366361"/>
                  </a:cubicBezTo>
                  <a:cubicBezTo>
                    <a:pt x="1198721" y="1351121"/>
                    <a:pt x="1194911" y="1305401"/>
                    <a:pt x="1186339" y="1283494"/>
                  </a:cubicBezTo>
                  <a:cubicBezTo>
                    <a:pt x="1177766" y="1261586"/>
                    <a:pt x="1153954" y="1255871"/>
                    <a:pt x="1138714" y="1235869"/>
                  </a:cubicBezTo>
                  <a:cubicBezTo>
                    <a:pt x="1123474" y="1215866"/>
                    <a:pt x="1137761" y="1171099"/>
                    <a:pt x="1159669" y="1165384"/>
                  </a:cubicBezTo>
                  <a:cubicBezTo>
                    <a:pt x="1181576" y="1159669"/>
                    <a:pt x="1219676" y="1142524"/>
                    <a:pt x="1240631" y="1103471"/>
                  </a:cubicBezTo>
                  <a:cubicBezTo>
                    <a:pt x="1254919" y="1067276"/>
                    <a:pt x="1213961" y="1007269"/>
                    <a:pt x="1172051" y="974884"/>
                  </a:cubicBezTo>
                  <a:close/>
                  <a:moveTo>
                    <a:pt x="584359" y="250984"/>
                  </a:moveTo>
                  <a:cubicBezTo>
                    <a:pt x="583406" y="251936"/>
                    <a:pt x="582454" y="251936"/>
                    <a:pt x="581501" y="252889"/>
                  </a:cubicBezTo>
                  <a:cubicBezTo>
                    <a:pt x="578644" y="250984"/>
                    <a:pt x="575786" y="250031"/>
                    <a:pt x="572929" y="250031"/>
                  </a:cubicBezTo>
                  <a:cubicBezTo>
                    <a:pt x="572929" y="250031"/>
                    <a:pt x="572929" y="250031"/>
                    <a:pt x="571976" y="250031"/>
                  </a:cubicBezTo>
                  <a:cubicBezTo>
                    <a:pt x="571024" y="250031"/>
                    <a:pt x="571024" y="249079"/>
                    <a:pt x="570071" y="249079"/>
                  </a:cubicBezTo>
                  <a:cubicBezTo>
                    <a:pt x="570071" y="248126"/>
                    <a:pt x="570071" y="247174"/>
                    <a:pt x="570071" y="246221"/>
                  </a:cubicBezTo>
                  <a:cubicBezTo>
                    <a:pt x="570071" y="245269"/>
                    <a:pt x="570071" y="244316"/>
                    <a:pt x="570071" y="243364"/>
                  </a:cubicBezTo>
                  <a:cubicBezTo>
                    <a:pt x="575786" y="241459"/>
                    <a:pt x="580549" y="238601"/>
                    <a:pt x="585311" y="234791"/>
                  </a:cubicBezTo>
                  <a:cubicBezTo>
                    <a:pt x="587216" y="238601"/>
                    <a:pt x="591026" y="242411"/>
                    <a:pt x="595789" y="244316"/>
                  </a:cubicBezTo>
                  <a:cubicBezTo>
                    <a:pt x="590074" y="244316"/>
                    <a:pt x="586264" y="247174"/>
                    <a:pt x="584359" y="250984"/>
                  </a:cubicBezTo>
                  <a:close/>
                  <a:moveTo>
                    <a:pt x="596741" y="201454"/>
                  </a:moveTo>
                  <a:cubicBezTo>
                    <a:pt x="596741" y="200501"/>
                    <a:pt x="596741" y="199549"/>
                    <a:pt x="596741" y="198596"/>
                  </a:cubicBezTo>
                  <a:cubicBezTo>
                    <a:pt x="597694" y="198596"/>
                    <a:pt x="598646" y="199549"/>
                    <a:pt x="598646" y="199549"/>
                  </a:cubicBezTo>
                  <a:cubicBezTo>
                    <a:pt x="597694" y="200501"/>
                    <a:pt x="597694" y="200501"/>
                    <a:pt x="596741" y="201454"/>
                  </a:cubicBezTo>
                  <a:close/>
                  <a:moveTo>
                    <a:pt x="606266" y="250031"/>
                  </a:moveTo>
                  <a:cubicBezTo>
                    <a:pt x="605314" y="248126"/>
                    <a:pt x="603409" y="247174"/>
                    <a:pt x="602456" y="245269"/>
                  </a:cubicBezTo>
                  <a:cubicBezTo>
                    <a:pt x="603409" y="245269"/>
                    <a:pt x="604361" y="245269"/>
                    <a:pt x="605314" y="245269"/>
                  </a:cubicBezTo>
                  <a:cubicBezTo>
                    <a:pt x="606266" y="245269"/>
                    <a:pt x="608171" y="245269"/>
                    <a:pt x="609124" y="245269"/>
                  </a:cubicBezTo>
                  <a:cubicBezTo>
                    <a:pt x="607219" y="247174"/>
                    <a:pt x="607219" y="248126"/>
                    <a:pt x="606266" y="250031"/>
                  </a:cubicBezTo>
                  <a:close/>
                  <a:moveTo>
                    <a:pt x="557689" y="407194"/>
                  </a:moveTo>
                  <a:cubicBezTo>
                    <a:pt x="556736" y="407194"/>
                    <a:pt x="556736" y="407194"/>
                    <a:pt x="555784" y="407194"/>
                  </a:cubicBezTo>
                  <a:cubicBezTo>
                    <a:pt x="555784" y="406241"/>
                    <a:pt x="555784" y="406241"/>
                    <a:pt x="555784" y="405289"/>
                  </a:cubicBezTo>
                  <a:cubicBezTo>
                    <a:pt x="555784" y="403384"/>
                    <a:pt x="555784" y="402431"/>
                    <a:pt x="554831" y="400526"/>
                  </a:cubicBezTo>
                  <a:cubicBezTo>
                    <a:pt x="555784" y="403384"/>
                    <a:pt x="557689" y="405289"/>
                    <a:pt x="559594" y="407194"/>
                  </a:cubicBezTo>
                  <a:cubicBezTo>
                    <a:pt x="560546" y="407194"/>
                    <a:pt x="559594" y="407194"/>
                    <a:pt x="557689" y="407194"/>
                  </a:cubicBezTo>
                  <a:close/>
                  <a:moveTo>
                    <a:pt x="637699" y="305276"/>
                  </a:moveTo>
                  <a:cubicBezTo>
                    <a:pt x="638651" y="307181"/>
                    <a:pt x="640556" y="308134"/>
                    <a:pt x="641509" y="309086"/>
                  </a:cubicBezTo>
                  <a:cubicBezTo>
                    <a:pt x="640556" y="309086"/>
                    <a:pt x="639604" y="310039"/>
                    <a:pt x="638651" y="310039"/>
                  </a:cubicBezTo>
                  <a:cubicBezTo>
                    <a:pt x="637699" y="308134"/>
                    <a:pt x="637699" y="307181"/>
                    <a:pt x="636746" y="306229"/>
                  </a:cubicBezTo>
                  <a:cubicBezTo>
                    <a:pt x="636746" y="305276"/>
                    <a:pt x="637699" y="305276"/>
                    <a:pt x="637699" y="305276"/>
                  </a:cubicBezTo>
                  <a:close/>
                  <a:moveTo>
                    <a:pt x="591979" y="417671"/>
                  </a:moveTo>
                  <a:cubicBezTo>
                    <a:pt x="598646" y="416719"/>
                    <a:pt x="604361" y="413861"/>
                    <a:pt x="609124" y="409099"/>
                  </a:cubicBezTo>
                  <a:cubicBezTo>
                    <a:pt x="607219" y="411956"/>
                    <a:pt x="606266" y="415766"/>
                    <a:pt x="606266" y="418624"/>
                  </a:cubicBezTo>
                  <a:cubicBezTo>
                    <a:pt x="606266" y="418624"/>
                    <a:pt x="606266" y="418624"/>
                    <a:pt x="606266" y="418624"/>
                  </a:cubicBezTo>
                  <a:cubicBezTo>
                    <a:pt x="603409" y="419576"/>
                    <a:pt x="600551" y="422434"/>
                    <a:pt x="598646" y="426244"/>
                  </a:cubicBezTo>
                  <a:cubicBezTo>
                    <a:pt x="596741" y="423386"/>
                    <a:pt x="593884" y="421481"/>
                    <a:pt x="591026" y="420529"/>
                  </a:cubicBezTo>
                  <a:cubicBezTo>
                    <a:pt x="591979" y="419576"/>
                    <a:pt x="591979" y="418624"/>
                    <a:pt x="591979" y="417671"/>
                  </a:cubicBezTo>
                  <a:close/>
                  <a:moveTo>
                    <a:pt x="594836" y="511016"/>
                  </a:moveTo>
                  <a:cubicBezTo>
                    <a:pt x="593884" y="511016"/>
                    <a:pt x="592931" y="510064"/>
                    <a:pt x="591979" y="510064"/>
                  </a:cubicBezTo>
                  <a:cubicBezTo>
                    <a:pt x="591026" y="510064"/>
                    <a:pt x="590074" y="510064"/>
                    <a:pt x="590074" y="510064"/>
                  </a:cubicBezTo>
                  <a:cubicBezTo>
                    <a:pt x="589121" y="509111"/>
                    <a:pt x="588169" y="509111"/>
                    <a:pt x="587216" y="508159"/>
                  </a:cubicBezTo>
                  <a:cubicBezTo>
                    <a:pt x="591026" y="507206"/>
                    <a:pt x="593884" y="505301"/>
                    <a:pt x="597694" y="503396"/>
                  </a:cubicBezTo>
                  <a:cubicBezTo>
                    <a:pt x="597694" y="504349"/>
                    <a:pt x="597694" y="505301"/>
                    <a:pt x="598646" y="505301"/>
                  </a:cubicBezTo>
                  <a:cubicBezTo>
                    <a:pt x="595789" y="507206"/>
                    <a:pt x="594836" y="509111"/>
                    <a:pt x="594836" y="511016"/>
                  </a:cubicBezTo>
                  <a:close/>
                  <a:moveTo>
                    <a:pt x="633889" y="447199"/>
                  </a:moveTo>
                  <a:cubicBezTo>
                    <a:pt x="630079" y="451009"/>
                    <a:pt x="628174" y="455771"/>
                    <a:pt x="627221" y="461486"/>
                  </a:cubicBezTo>
                  <a:cubicBezTo>
                    <a:pt x="627221" y="461486"/>
                    <a:pt x="626269" y="461486"/>
                    <a:pt x="626269" y="461486"/>
                  </a:cubicBezTo>
                  <a:cubicBezTo>
                    <a:pt x="615791" y="461486"/>
                    <a:pt x="608171" y="470059"/>
                    <a:pt x="608171" y="479584"/>
                  </a:cubicBezTo>
                  <a:cubicBezTo>
                    <a:pt x="608171" y="481489"/>
                    <a:pt x="608171" y="482441"/>
                    <a:pt x="609124" y="484346"/>
                  </a:cubicBezTo>
                  <a:cubicBezTo>
                    <a:pt x="609124" y="484346"/>
                    <a:pt x="608171" y="484346"/>
                    <a:pt x="608171" y="485299"/>
                  </a:cubicBezTo>
                  <a:cubicBezTo>
                    <a:pt x="608171" y="484346"/>
                    <a:pt x="608171" y="484346"/>
                    <a:pt x="608171" y="483394"/>
                  </a:cubicBezTo>
                  <a:cubicBezTo>
                    <a:pt x="608171" y="472916"/>
                    <a:pt x="602456" y="464344"/>
                    <a:pt x="593884" y="459581"/>
                  </a:cubicBezTo>
                  <a:cubicBezTo>
                    <a:pt x="600551" y="456724"/>
                    <a:pt x="604361" y="451009"/>
                    <a:pt x="606266" y="444341"/>
                  </a:cubicBezTo>
                  <a:cubicBezTo>
                    <a:pt x="608171" y="446246"/>
                    <a:pt x="611029" y="447199"/>
                    <a:pt x="614839" y="447199"/>
                  </a:cubicBezTo>
                  <a:cubicBezTo>
                    <a:pt x="619601" y="447199"/>
                    <a:pt x="624364" y="444341"/>
                    <a:pt x="626269" y="440531"/>
                  </a:cubicBezTo>
                  <a:cubicBezTo>
                    <a:pt x="627221" y="440531"/>
                    <a:pt x="629126" y="440531"/>
                    <a:pt x="630079" y="440531"/>
                  </a:cubicBezTo>
                  <a:cubicBezTo>
                    <a:pt x="631031" y="440531"/>
                    <a:pt x="631031" y="440531"/>
                    <a:pt x="631984" y="440531"/>
                  </a:cubicBezTo>
                  <a:cubicBezTo>
                    <a:pt x="632936" y="442436"/>
                    <a:pt x="634841" y="443389"/>
                    <a:pt x="636746" y="444341"/>
                  </a:cubicBezTo>
                  <a:cubicBezTo>
                    <a:pt x="633889" y="445294"/>
                    <a:pt x="633889" y="446246"/>
                    <a:pt x="633889" y="447199"/>
                  </a:cubicBezTo>
                  <a:cubicBezTo>
                    <a:pt x="633889" y="447199"/>
                    <a:pt x="633889" y="447199"/>
                    <a:pt x="633889" y="447199"/>
                  </a:cubicBezTo>
                  <a:close/>
                  <a:moveTo>
                    <a:pt x="639604" y="402431"/>
                  </a:moveTo>
                  <a:cubicBezTo>
                    <a:pt x="636746" y="400526"/>
                    <a:pt x="634841" y="399574"/>
                    <a:pt x="631031" y="399574"/>
                  </a:cubicBezTo>
                  <a:cubicBezTo>
                    <a:pt x="631031" y="395764"/>
                    <a:pt x="628174" y="392906"/>
                    <a:pt x="625316" y="391001"/>
                  </a:cubicBezTo>
                  <a:cubicBezTo>
                    <a:pt x="625316" y="390049"/>
                    <a:pt x="626269" y="389096"/>
                    <a:pt x="626269" y="388144"/>
                  </a:cubicBezTo>
                  <a:cubicBezTo>
                    <a:pt x="626269" y="385286"/>
                    <a:pt x="623411" y="382429"/>
                    <a:pt x="620554" y="382429"/>
                  </a:cubicBezTo>
                  <a:cubicBezTo>
                    <a:pt x="620554" y="379571"/>
                    <a:pt x="619601" y="376714"/>
                    <a:pt x="619601" y="374809"/>
                  </a:cubicBezTo>
                  <a:cubicBezTo>
                    <a:pt x="621506" y="375761"/>
                    <a:pt x="623411" y="375761"/>
                    <a:pt x="625316" y="375761"/>
                  </a:cubicBezTo>
                  <a:cubicBezTo>
                    <a:pt x="627221" y="375761"/>
                    <a:pt x="629126" y="374809"/>
                    <a:pt x="631031" y="373856"/>
                  </a:cubicBezTo>
                  <a:cubicBezTo>
                    <a:pt x="632936" y="377666"/>
                    <a:pt x="637699" y="380524"/>
                    <a:pt x="642461" y="380524"/>
                  </a:cubicBezTo>
                  <a:cubicBezTo>
                    <a:pt x="642461" y="385286"/>
                    <a:pt x="644366" y="390049"/>
                    <a:pt x="647224" y="394811"/>
                  </a:cubicBezTo>
                  <a:cubicBezTo>
                    <a:pt x="643414" y="396716"/>
                    <a:pt x="641509" y="399574"/>
                    <a:pt x="639604" y="402431"/>
                  </a:cubicBezTo>
                  <a:close/>
                  <a:moveTo>
                    <a:pt x="343376" y="758666"/>
                  </a:moveTo>
                  <a:cubicBezTo>
                    <a:pt x="343376" y="757714"/>
                    <a:pt x="343376" y="757714"/>
                    <a:pt x="343376" y="758666"/>
                  </a:cubicBezTo>
                  <a:cubicBezTo>
                    <a:pt x="343376" y="755809"/>
                    <a:pt x="342424" y="753904"/>
                    <a:pt x="341471" y="751999"/>
                  </a:cubicBezTo>
                  <a:cubicBezTo>
                    <a:pt x="343376" y="752951"/>
                    <a:pt x="345281" y="752951"/>
                    <a:pt x="346234" y="752951"/>
                  </a:cubicBezTo>
                  <a:cubicBezTo>
                    <a:pt x="345281" y="754856"/>
                    <a:pt x="344329" y="756761"/>
                    <a:pt x="343376" y="758666"/>
                  </a:cubicBezTo>
                  <a:close/>
                  <a:moveTo>
                    <a:pt x="109061" y="1225391"/>
                  </a:moveTo>
                  <a:cubicBezTo>
                    <a:pt x="106204" y="1221581"/>
                    <a:pt x="101441" y="1218724"/>
                    <a:pt x="95726" y="1217771"/>
                  </a:cubicBezTo>
                  <a:cubicBezTo>
                    <a:pt x="99536" y="1216819"/>
                    <a:pt x="103346" y="1213961"/>
                    <a:pt x="104299" y="1210151"/>
                  </a:cubicBezTo>
                  <a:cubicBezTo>
                    <a:pt x="111919" y="1208246"/>
                    <a:pt x="118586" y="1202531"/>
                    <a:pt x="122396" y="1195864"/>
                  </a:cubicBezTo>
                  <a:cubicBezTo>
                    <a:pt x="124301" y="1197769"/>
                    <a:pt x="126206" y="1199674"/>
                    <a:pt x="129064" y="1201579"/>
                  </a:cubicBezTo>
                  <a:cubicBezTo>
                    <a:pt x="118586" y="1204436"/>
                    <a:pt x="110014" y="1213961"/>
                    <a:pt x="109061" y="1225391"/>
                  </a:cubicBezTo>
                  <a:close/>
                  <a:moveTo>
                    <a:pt x="151924" y="1208246"/>
                  </a:moveTo>
                  <a:cubicBezTo>
                    <a:pt x="150971" y="1207294"/>
                    <a:pt x="150971" y="1207294"/>
                    <a:pt x="150019" y="1206341"/>
                  </a:cubicBezTo>
                  <a:cubicBezTo>
                    <a:pt x="150971" y="1206341"/>
                    <a:pt x="151924" y="1206341"/>
                    <a:pt x="151924" y="1206341"/>
                  </a:cubicBezTo>
                  <a:cubicBezTo>
                    <a:pt x="152876" y="1207294"/>
                    <a:pt x="151924" y="1208246"/>
                    <a:pt x="151924" y="1208246"/>
                  </a:cubicBezTo>
                  <a:close/>
                  <a:moveTo>
                    <a:pt x="290989" y="992981"/>
                  </a:moveTo>
                  <a:cubicBezTo>
                    <a:pt x="291941" y="991076"/>
                    <a:pt x="291941" y="989171"/>
                    <a:pt x="291941" y="986314"/>
                  </a:cubicBezTo>
                  <a:cubicBezTo>
                    <a:pt x="291941" y="986314"/>
                    <a:pt x="291941" y="986314"/>
                    <a:pt x="291941" y="986314"/>
                  </a:cubicBezTo>
                  <a:cubicBezTo>
                    <a:pt x="292894" y="986314"/>
                    <a:pt x="293846" y="987266"/>
                    <a:pt x="294799" y="987266"/>
                  </a:cubicBezTo>
                  <a:cubicBezTo>
                    <a:pt x="293846" y="989171"/>
                    <a:pt x="291941" y="991076"/>
                    <a:pt x="290989" y="992981"/>
                  </a:cubicBezTo>
                  <a:close/>
                  <a:moveTo>
                    <a:pt x="309086" y="1652111"/>
                  </a:moveTo>
                  <a:cubicBezTo>
                    <a:pt x="309086" y="1651159"/>
                    <a:pt x="309086" y="1650206"/>
                    <a:pt x="310039" y="1649254"/>
                  </a:cubicBezTo>
                  <a:cubicBezTo>
                    <a:pt x="310039" y="1649254"/>
                    <a:pt x="310991" y="1650206"/>
                    <a:pt x="310991" y="1650206"/>
                  </a:cubicBezTo>
                  <a:cubicBezTo>
                    <a:pt x="310991" y="1651159"/>
                    <a:pt x="310039" y="1651159"/>
                    <a:pt x="309086" y="1652111"/>
                  </a:cubicBezTo>
                  <a:close/>
                  <a:moveTo>
                    <a:pt x="259556" y="1822609"/>
                  </a:moveTo>
                  <a:cubicBezTo>
                    <a:pt x="260509" y="1820704"/>
                    <a:pt x="260509" y="1818799"/>
                    <a:pt x="261461" y="1816894"/>
                  </a:cubicBezTo>
                  <a:cubicBezTo>
                    <a:pt x="262414" y="1816894"/>
                    <a:pt x="264319" y="1816894"/>
                    <a:pt x="265271" y="1816894"/>
                  </a:cubicBezTo>
                  <a:cubicBezTo>
                    <a:pt x="265271" y="1817846"/>
                    <a:pt x="266224" y="1817846"/>
                    <a:pt x="266224" y="1817846"/>
                  </a:cubicBezTo>
                  <a:cubicBezTo>
                    <a:pt x="263366" y="1819751"/>
                    <a:pt x="261461" y="1820704"/>
                    <a:pt x="259556" y="1822609"/>
                  </a:cubicBezTo>
                  <a:close/>
                  <a:moveTo>
                    <a:pt x="330994" y="1783556"/>
                  </a:moveTo>
                  <a:cubicBezTo>
                    <a:pt x="330041" y="1783556"/>
                    <a:pt x="330041" y="1783556"/>
                    <a:pt x="329089" y="1783556"/>
                  </a:cubicBezTo>
                  <a:cubicBezTo>
                    <a:pt x="328136" y="1782604"/>
                    <a:pt x="327184" y="1781651"/>
                    <a:pt x="326231" y="1781651"/>
                  </a:cubicBezTo>
                  <a:cubicBezTo>
                    <a:pt x="324326" y="1779746"/>
                    <a:pt x="323374" y="1778794"/>
                    <a:pt x="321469" y="1777841"/>
                  </a:cubicBezTo>
                  <a:cubicBezTo>
                    <a:pt x="322421" y="1775936"/>
                    <a:pt x="322421" y="1774031"/>
                    <a:pt x="323374" y="1772126"/>
                  </a:cubicBezTo>
                  <a:cubicBezTo>
                    <a:pt x="325279" y="1773079"/>
                    <a:pt x="327184" y="1773079"/>
                    <a:pt x="329089" y="1773079"/>
                  </a:cubicBezTo>
                  <a:cubicBezTo>
                    <a:pt x="331946" y="1773079"/>
                    <a:pt x="333851" y="1772126"/>
                    <a:pt x="335756" y="1771174"/>
                  </a:cubicBezTo>
                  <a:cubicBezTo>
                    <a:pt x="333851" y="1774984"/>
                    <a:pt x="331946" y="1778794"/>
                    <a:pt x="330994" y="1783556"/>
                  </a:cubicBezTo>
                  <a:close/>
                  <a:moveTo>
                    <a:pt x="442436" y="1450181"/>
                  </a:moveTo>
                  <a:cubicBezTo>
                    <a:pt x="444341" y="1453991"/>
                    <a:pt x="447199" y="1456849"/>
                    <a:pt x="451009" y="1458754"/>
                  </a:cubicBezTo>
                  <a:cubicBezTo>
                    <a:pt x="448151" y="1460659"/>
                    <a:pt x="446246" y="1462564"/>
                    <a:pt x="444341" y="1465421"/>
                  </a:cubicBezTo>
                  <a:cubicBezTo>
                    <a:pt x="443389" y="1461611"/>
                    <a:pt x="440531" y="1457801"/>
                    <a:pt x="437674" y="1454944"/>
                  </a:cubicBezTo>
                  <a:cubicBezTo>
                    <a:pt x="438626" y="1453039"/>
                    <a:pt x="440531" y="1452086"/>
                    <a:pt x="442436" y="1450181"/>
                  </a:cubicBezTo>
                  <a:close/>
                  <a:moveTo>
                    <a:pt x="426244" y="1592104"/>
                  </a:moveTo>
                  <a:cubicBezTo>
                    <a:pt x="425291" y="1589246"/>
                    <a:pt x="423386" y="1587341"/>
                    <a:pt x="420529" y="1587341"/>
                  </a:cubicBezTo>
                  <a:cubicBezTo>
                    <a:pt x="420529" y="1587341"/>
                    <a:pt x="419576" y="1587341"/>
                    <a:pt x="419576" y="1587341"/>
                  </a:cubicBezTo>
                  <a:cubicBezTo>
                    <a:pt x="420529" y="1584484"/>
                    <a:pt x="421481" y="1580674"/>
                    <a:pt x="421481" y="1576864"/>
                  </a:cubicBezTo>
                  <a:cubicBezTo>
                    <a:pt x="421481" y="1575911"/>
                    <a:pt x="421481" y="1575911"/>
                    <a:pt x="421481" y="1574959"/>
                  </a:cubicBezTo>
                  <a:cubicBezTo>
                    <a:pt x="421481" y="1574959"/>
                    <a:pt x="422434" y="1574959"/>
                    <a:pt x="422434" y="1574959"/>
                  </a:cubicBezTo>
                  <a:cubicBezTo>
                    <a:pt x="423386" y="1575911"/>
                    <a:pt x="425291" y="1576864"/>
                    <a:pt x="426244" y="1577816"/>
                  </a:cubicBezTo>
                  <a:cubicBezTo>
                    <a:pt x="426244" y="1578769"/>
                    <a:pt x="426244" y="1579721"/>
                    <a:pt x="426244" y="1580674"/>
                  </a:cubicBezTo>
                  <a:cubicBezTo>
                    <a:pt x="426244" y="1585436"/>
                    <a:pt x="427196" y="1589246"/>
                    <a:pt x="430054" y="1593056"/>
                  </a:cubicBezTo>
                  <a:cubicBezTo>
                    <a:pt x="428149" y="1592104"/>
                    <a:pt x="427196" y="1592104"/>
                    <a:pt x="426244" y="1592104"/>
                  </a:cubicBezTo>
                  <a:close/>
                  <a:moveTo>
                    <a:pt x="431959" y="1518761"/>
                  </a:moveTo>
                  <a:cubicBezTo>
                    <a:pt x="430054" y="1517809"/>
                    <a:pt x="427196" y="1517809"/>
                    <a:pt x="425291" y="1517809"/>
                  </a:cubicBezTo>
                  <a:cubicBezTo>
                    <a:pt x="422434" y="1517809"/>
                    <a:pt x="418624" y="1518761"/>
                    <a:pt x="415766" y="1519714"/>
                  </a:cubicBezTo>
                  <a:cubicBezTo>
                    <a:pt x="415766" y="1518761"/>
                    <a:pt x="416719" y="1517809"/>
                    <a:pt x="416719" y="1515904"/>
                  </a:cubicBezTo>
                  <a:cubicBezTo>
                    <a:pt x="416719" y="1513046"/>
                    <a:pt x="415766" y="1510189"/>
                    <a:pt x="413861" y="1508284"/>
                  </a:cubicBezTo>
                  <a:cubicBezTo>
                    <a:pt x="417671" y="1507331"/>
                    <a:pt x="419576" y="1503521"/>
                    <a:pt x="419576" y="1499711"/>
                  </a:cubicBezTo>
                  <a:cubicBezTo>
                    <a:pt x="419576" y="1497806"/>
                    <a:pt x="418624" y="1496854"/>
                    <a:pt x="418624" y="1494949"/>
                  </a:cubicBezTo>
                  <a:cubicBezTo>
                    <a:pt x="420529" y="1493044"/>
                    <a:pt x="422434" y="1490186"/>
                    <a:pt x="422434" y="1486376"/>
                  </a:cubicBezTo>
                  <a:cubicBezTo>
                    <a:pt x="422434" y="1485424"/>
                    <a:pt x="422434" y="1485424"/>
                    <a:pt x="422434" y="1484471"/>
                  </a:cubicBezTo>
                  <a:cubicBezTo>
                    <a:pt x="422434" y="1484471"/>
                    <a:pt x="422434" y="1484471"/>
                    <a:pt x="422434" y="1484471"/>
                  </a:cubicBezTo>
                  <a:cubicBezTo>
                    <a:pt x="424339" y="1488281"/>
                    <a:pt x="428149" y="1491139"/>
                    <a:pt x="431959" y="1491139"/>
                  </a:cubicBezTo>
                  <a:cubicBezTo>
                    <a:pt x="432911" y="1491139"/>
                    <a:pt x="434816" y="1491139"/>
                    <a:pt x="435769" y="1490186"/>
                  </a:cubicBezTo>
                  <a:cubicBezTo>
                    <a:pt x="435769" y="1491139"/>
                    <a:pt x="436721" y="1492091"/>
                    <a:pt x="436721" y="1493044"/>
                  </a:cubicBezTo>
                  <a:cubicBezTo>
                    <a:pt x="432911" y="1495901"/>
                    <a:pt x="430054" y="1499711"/>
                    <a:pt x="430054" y="1505426"/>
                  </a:cubicBezTo>
                  <a:cubicBezTo>
                    <a:pt x="430054" y="1509236"/>
                    <a:pt x="431959" y="1513046"/>
                    <a:pt x="434816" y="1515904"/>
                  </a:cubicBezTo>
                  <a:cubicBezTo>
                    <a:pt x="432911" y="1518761"/>
                    <a:pt x="431959" y="1518761"/>
                    <a:pt x="431959" y="1518761"/>
                  </a:cubicBezTo>
                  <a:close/>
                  <a:moveTo>
                    <a:pt x="445294" y="1609249"/>
                  </a:moveTo>
                  <a:cubicBezTo>
                    <a:pt x="442436" y="1606391"/>
                    <a:pt x="439579" y="1604486"/>
                    <a:pt x="435769" y="1603534"/>
                  </a:cubicBezTo>
                  <a:cubicBezTo>
                    <a:pt x="435769" y="1603534"/>
                    <a:pt x="435769" y="1603534"/>
                    <a:pt x="435769" y="1603534"/>
                  </a:cubicBezTo>
                  <a:cubicBezTo>
                    <a:pt x="435769" y="1601629"/>
                    <a:pt x="435769" y="1600676"/>
                    <a:pt x="434816" y="1598771"/>
                  </a:cubicBezTo>
                  <a:cubicBezTo>
                    <a:pt x="438626" y="1601629"/>
                    <a:pt x="443389" y="1603534"/>
                    <a:pt x="449104" y="1603534"/>
                  </a:cubicBezTo>
                  <a:cubicBezTo>
                    <a:pt x="449104" y="1603534"/>
                    <a:pt x="449104" y="1603534"/>
                    <a:pt x="450056" y="1603534"/>
                  </a:cubicBezTo>
                  <a:cubicBezTo>
                    <a:pt x="451009" y="1604486"/>
                    <a:pt x="451009" y="1605439"/>
                    <a:pt x="451961" y="1606391"/>
                  </a:cubicBezTo>
                  <a:cubicBezTo>
                    <a:pt x="449104" y="1607344"/>
                    <a:pt x="447199" y="1608296"/>
                    <a:pt x="445294" y="1609249"/>
                  </a:cubicBezTo>
                  <a:close/>
                  <a:moveTo>
                    <a:pt x="452914" y="1518761"/>
                  </a:moveTo>
                  <a:cubicBezTo>
                    <a:pt x="452914" y="1518761"/>
                    <a:pt x="451961" y="1517809"/>
                    <a:pt x="451961" y="1517809"/>
                  </a:cubicBezTo>
                  <a:cubicBezTo>
                    <a:pt x="451961" y="1517809"/>
                    <a:pt x="452914" y="1516856"/>
                    <a:pt x="452914" y="1516856"/>
                  </a:cubicBezTo>
                  <a:cubicBezTo>
                    <a:pt x="453866" y="1516856"/>
                    <a:pt x="453866" y="1517809"/>
                    <a:pt x="454819" y="1517809"/>
                  </a:cubicBezTo>
                  <a:cubicBezTo>
                    <a:pt x="452914" y="1518761"/>
                    <a:pt x="452914" y="1518761"/>
                    <a:pt x="452914" y="1518761"/>
                  </a:cubicBezTo>
                  <a:close/>
                  <a:moveTo>
                    <a:pt x="666274" y="511969"/>
                  </a:moveTo>
                  <a:cubicBezTo>
                    <a:pt x="667226" y="511016"/>
                    <a:pt x="667226" y="510064"/>
                    <a:pt x="668179" y="509111"/>
                  </a:cubicBezTo>
                  <a:lnTo>
                    <a:pt x="668179" y="511969"/>
                  </a:lnTo>
                  <a:cubicBezTo>
                    <a:pt x="667226" y="511969"/>
                    <a:pt x="666274" y="511969"/>
                    <a:pt x="666274" y="511969"/>
                  </a:cubicBezTo>
                  <a:close/>
                  <a:moveTo>
                    <a:pt x="657701" y="574834"/>
                  </a:moveTo>
                  <a:cubicBezTo>
                    <a:pt x="658654" y="574834"/>
                    <a:pt x="659606" y="573881"/>
                    <a:pt x="659606" y="572929"/>
                  </a:cubicBezTo>
                  <a:lnTo>
                    <a:pt x="659606" y="575786"/>
                  </a:lnTo>
                  <a:cubicBezTo>
                    <a:pt x="658654" y="575786"/>
                    <a:pt x="658654" y="575786"/>
                    <a:pt x="657701" y="574834"/>
                  </a:cubicBezTo>
                  <a:close/>
                  <a:moveTo>
                    <a:pt x="502444" y="1197769"/>
                  </a:moveTo>
                  <a:cubicBezTo>
                    <a:pt x="504349" y="1198721"/>
                    <a:pt x="505301" y="1198721"/>
                    <a:pt x="507206" y="1198721"/>
                  </a:cubicBezTo>
                  <a:cubicBezTo>
                    <a:pt x="509111" y="1198721"/>
                    <a:pt x="510064" y="1198721"/>
                    <a:pt x="511969" y="1197769"/>
                  </a:cubicBezTo>
                  <a:cubicBezTo>
                    <a:pt x="512921" y="1210151"/>
                    <a:pt x="519589" y="1220629"/>
                    <a:pt x="529114" y="1227296"/>
                  </a:cubicBezTo>
                  <a:cubicBezTo>
                    <a:pt x="528161" y="1228249"/>
                    <a:pt x="527209" y="1229201"/>
                    <a:pt x="526256" y="1230154"/>
                  </a:cubicBezTo>
                  <a:cubicBezTo>
                    <a:pt x="525304" y="1230154"/>
                    <a:pt x="525304" y="1230154"/>
                    <a:pt x="524351" y="1230154"/>
                  </a:cubicBezTo>
                  <a:cubicBezTo>
                    <a:pt x="519589" y="1224439"/>
                    <a:pt x="511969" y="1220629"/>
                    <a:pt x="504349" y="1220629"/>
                  </a:cubicBezTo>
                  <a:cubicBezTo>
                    <a:pt x="504349" y="1220629"/>
                    <a:pt x="504349" y="1220629"/>
                    <a:pt x="503396" y="1220629"/>
                  </a:cubicBezTo>
                  <a:cubicBezTo>
                    <a:pt x="501491" y="1217771"/>
                    <a:pt x="499586" y="1215866"/>
                    <a:pt x="497681" y="1213961"/>
                  </a:cubicBezTo>
                  <a:cubicBezTo>
                    <a:pt x="501491" y="1212056"/>
                    <a:pt x="504349" y="1208246"/>
                    <a:pt x="504349" y="1203484"/>
                  </a:cubicBezTo>
                  <a:cubicBezTo>
                    <a:pt x="504349" y="1201579"/>
                    <a:pt x="503396" y="1199674"/>
                    <a:pt x="502444" y="1197769"/>
                  </a:cubicBezTo>
                  <a:close/>
                  <a:moveTo>
                    <a:pt x="574834" y="1231106"/>
                  </a:moveTo>
                  <a:cubicBezTo>
                    <a:pt x="574834" y="1231106"/>
                    <a:pt x="574834" y="1230154"/>
                    <a:pt x="574834" y="1231106"/>
                  </a:cubicBezTo>
                  <a:cubicBezTo>
                    <a:pt x="576739" y="1229201"/>
                    <a:pt x="578644" y="1228249"/>
                    <a:pt x="579596" y="1226344"/>
                  </a:cubicBezTo>
                  <a:lnTo>
                    <a:pt x="579596" y="1229201"/>
                  </a:lnTo>
                  <a:cubicBezTo>
                    <a:pt x="577691" y="1230154"/>
                    <a:pt x="575786" y="1230154"/>
                    <a:pt x="574834" y="1231106"/>
                  </a:cubicBezTo>
                  <a:close/>
                  <a:moveTo>
                    <a:pt x="516731" y="1371124"/>
                  </a:moveTo>
                  <a:cubicBezTo>
                    <a:pt x="517684" y="1371124"/>
                    <a:pt x="517684" y="1371124"/>
                    <a:pt x="518636" y="1371124"/>
                  </a:cubicBezTo>
                  <a:cubicBezTo>
                    <a:pt x="517684" y="1372076"/>
                    <a:pt x="517684" y="1372076"/>
                    <a:pt x="516731" y="1373029"/>
                  </a:cubicBezTo>
                  <a:cubicBezTo>
                    <a:pt x="516731" y="1372076"/>
                    <a:pt x="516731" y="1371124"/>
                    <a:pt x="516731" y="1371124"/>
                  </a:cubicBezTo>
                  <a:close/>
                  <a:moveTo>
                    <a:pt x="615791" y="838676"/>
                  </a:moveTo>
                  <a:cubicBezTo>
                    <a:pt x="618649" y="842486"/>
                    <a:pt x="622459" y="844391"/>
                    <a:pt x="627221" y="845344"/>
                  </a:cubicBezTo>
                  <a:lnTo>
                    <a:pt x="627221" y="847249"/>
                  </a:lnTo>
                  <a:cubicBezTo>
                    <a:pt x="627221" y="848201"/>
                    <a:pt x="626269" y="848201"/>
                    <a:pt x="626269" y="849154"/>
                  </a:cubicBezTo>
                  <a:cubicBezTo>
                    <a:pt x="624364" y="849154"/>
                    <a:pt x="622459" y="848201"/>
                    <a:pt x="620554" y="848201"/>
                  </a:cubicBezTo>
                  <a:cubicBezTo>
                    <a:pt x="616744" y="848201"/>
                    <a:pt x="613886" y="849154"/>
                    <a:pt x="610076" y="849154"/>
                  </a:cubicBezTo>
                  <a:cubicBezTo>
                    <a:pt x="610076" y="848201"/>
                    <a:pt x="610076" y="847249"/>
                    <a:pt x="610076" y="847249"/>
                  </a:cubicBezTo>
                  <a:cubicBezTo>
                    <a:pt x="610076" y="845344"/>
                    <a:pt x="610076" y="844391"/>
                    <a:pt x="609124" y="842486"/>
                  </a:cubicBezTo>
                  <a:cubicBezTo>
                    <a:pt x="611029" y="842486"/>
                    <a:pt x="613886" y="840581"/>
                    <a:pt x="615791" y="838676"/>
                  </a:cubicBezTo>
                  <a:close/>
                  <a:moveTo>
                    <a:pt x="571024" y="938689"/>
                  </a:moveTo>
                  <a:cubicBezTo>
                    <a:pt x="572929" y="941546"/>
                    <a:pt x="574834" y="942499"/>
                    <a:pt x="577691" y="943451"/>
                  </a:cubicBezTo>
                  <a:cubicBezTo>
                    <a:pt x="576739" y="944404"/>
                    <a:pt x="575786" y="945356"/>
                    <a:pt x="575786" y="946309"/>
                  </a:cubicBezTo>
                  <a:cubicBezTo>
                    <a:pt x="573881" y="943451"/>
                    <a:pt x="571976" y="940594"/>
                    <a:pt x="571024" y="938689"/>
                  </a:cubicBezTo>
                  <a:cubicBezTo>
                    <a:pt x="570071" y="938689"/>
                    <a:pt x="571024" y="938689"/>
                    <a:pt x="571024" y="938689"/>
                  </a:cubicBezTo>
                  <a:close/>
                  <a:moveTo>
                    <a:pt x="552926" y="718661"/>
                  </a:moveTo>
                  <a:cubicBezTo>
                    <a:pt x="558641" y="717709"/>
                    <a:pt x="562451" y="714851"/>
                    <a:pt x="566261" y="710089"/>
                  </a:cubicBezTo>
                  <a:cubicBezTo>
                    <a:pt x="567214" y="710089"/>
                    <a:pt x="567214" y="710089"/>
                    <a:pt x="568166" y="711041"/>
                  </a:cubicBezTo>
                  <a:cubicBezTo>
                    <a:pt x="567214" y="713899"/>
                    <a:pt x="567214" y="716756"/>
                    <a:pt x="567214" y="719614"/>
                  </a:cubicBezTo>
                  <a:cubicBezTo>
                    <a:pt x="567214" y="720566"/>
                    <a:pt x="567214" y="721519"/>
                    <a:pt x="567214" y="723424"/>
                  </a:cubicBezTo>
                  <a:cubicBezTo>
                    <a:pt x="566261" y="723424"/>
                    <a:pt x="565309" y="723424"/>
                    <a:pt x="565309" y="724376"/>
                  </a:cubicBezTo>
                  <a:cubicBezTo>
                    <a:pt x="561499" y="722471"/>
                    <a:pt x="557689" y="720566"/>
                    <a:pt x="552926" y="720566"/>
                  </a:cubicBezTo>
                  <a:cubicBezTo>
                    <a:pt x="552926" y="719614"/>
                    <a:pt x="552926" y="718661"/>
                    <a:pt x="552926" y="718661"/>
                  </a:cubicBezTo>
                  <a:close/>
                  <a:moveTo>
                    <a:pt x="553879" y="816769"/>
                  </a:moveTo>
                  <a:cubicBezTo>
                    <a:pt x="556736" y="812959"/>
                    <a:pt x="558641" y="809149"/>
                    <a:pt x="559594" y="804386"/>
                  </a:cubicBezTo>
                  <a:cubicBezTo>
                    <a:pt x="560546" y="804386"/>
                    <a:pt x="560546" y="804386"/>
                    <a:pt x="561499" y="804386"/>
                  </a:cubicBezTo>
                  <a:cubicBezTo>
                    <a:pt x="563404" y="806291"/>
                    <a:pt x="566261" y="807244"/>
                    <a:pt x="569119" y="808196"/>
                  </a:cubicBezTo>
                  <a:cubicBezTo>
                    <a:pt x="568166" y="810101"/>
                    <a:pt x="568166" y="812006"/>
                    <a:pt x="568166" y="813911"/>
                  </a:cubicBezTo>
                  <a:cubicBezTo>
                    <a:pt x="565309" y="815816"/>
                    <a:pt x="563404" y="818674"/>
                    <a:pt x="563404" y="822484"/>
                  </a:cubicBezTo>
                  <a:cubicBezTo>
                    <a:pt x="563404" y="823436"/>
                    <a:pt x="563404" y="823436"/>
                    <a:pt x="563404" y="824389"/>
                  </a:cubicBezTo>
                  <a:cubicBezTo>
                    <a:pt x="558641" y="824389"/>
                    <a:pt x="553879" y="825341"/>
                    <a:pt x="550069" y="828199"/>
                  </a:cubicBezTo>
                  <a:cubicBezTo>
                    <a:pt x="552926" y="824389"/>
                    <a:pt x="553879" y="820579"/>
                    <a:pt x="553879" y="816769"/>
                  </a:cubicBezTo>
                  <a:close/>
                  <a:moveTo>
                    <a:pt x="547211" y="968216"/>
                  </a:moveTo>
                  <a:cubicBezTo>
                    <a:pt x="547211" y="969169"/>
                    <a:pt x="547211" y="969169"/>
                    <a:pt x="547211" y="970121"/>
                  </a:cubicBezTo>
                  <a:cubicBezTo>
                    <a:pt x="547211" y="972979"/>
                    <a:pt x="550069" y="975836"/>
                    <a:pt x="552926" y="975836"/>
                  </a:cubicBezTo>
                  <a:cubicBezTo>
                    <a:pt x="555784" y="975836"/>
                    <a:pt x="557689" y="973931"/>
                    <a:pt x="558641" y="972026"/>
                  </a:cubicBezTo>
                  <a:cubicBezTo>
                    <a:pt x="558641" y="972026"/>
                    <a:pt x="558641" y="972026"/>
                    <a:pt x="558641" y="972026"/>
                  </a:cubicBezTo>
                  <a:cubicBezTo>
                    <a:pt x="560546" y="972026"/>
                    <a:pt x="561499" y="972026"/>
                    <a:pt x="563404" y="971074"/>
                  </a:cubicBezTo>
                  <a:cubicBezTo>
                    <a:pt x="563404" y="972026"/>
                    <a:pt x="562451" y="972979"/>
                    <a:pt x="562451" y="973931"/>
                  </a:cubicBezTo>
                  <a:cubicBezTo>
                    <a:pt x="562451" y="976789"/>
                    <a:pt x="564356" y="979646"/>
                    <a:pt x="567214" y="980599"/>
                  </a:cubicBezTo>
                  <a:cubicBezTo>
                    <a:pt x="568166" y="984409"/>
                    <a:pt x="569119" y="988219"/>
                    <a:pt x="571024" y="991076"/>
                  </a:cubicBezTo>
                  <a:cubicBezTo>
                    <a:pt x="570071" y="991076"/>
                    <a:pt x="568166" y="992029"/>
                    <a:pt x="567214" y="992029"/>
                  </a:cubicBezTo>
                  <a:cubicBezTo>
                    <a:pt x="565309" y="990124"/>
                    <a:pt x="562451" y="989171"/>
                    <a:pt x="559594" y="989171"/>
                  </a:cubicBezTo>
                  <a:cubicBezTo>
                    <a:pt x="553879" y="989171"/>
                    <a:pt x="550069" y="992981"/>
                    <a:pt x="548164" y="996791"/>
                  </a:cubicBezTo>
                  <a:cubicBezTo>
                    <a:pt x="547211" y="997744"/>
                    <a:pt x="546259" y="999649"/>
                    <a:pt x="545306" y="1001554"/>
                  </a:cubicBezTo>
                  <a:cubicBezTo>
                    <a:pt x="543401" y="998696"/>
                    <a:pt x="539591" y="995839"/>
                    <a:pt x="536734" y="994886"/>
                  </a:cubicBezTo>
                  <a:cubicBezTo>
                    <a:pt x="536734" y="993934"/>
                    <a:pt x="537686" y="992981"/>
                    <a:pt x="537686" y="992029"/>
                  </a:cubicBezTo>
                  <a:cubicBezTo>
                    <a:pt x="537686" y="988219"/>
                    <a:pt x="534829" y="985361"/>
                    <a:pt x="531019" y="985361"/>
                  </a:cubicBezTo>
                  <a:cubicBezTo>
                    <a:pt x="527209" y="985361"/>
                    <a:pt x="524351" y="988219"/>
                    <a:pt x="524351" y="992029"/>
                  </a:cubicBezTo>
                  <a:cubicBezTo>
                    <a:pt x="524351" y="992981"/>
                    <a:pt x="524351" y="992981"/>
                    <a:pt x="524351" y="993934"/>
                  </a:cubicBezTo>
                  <a:cubicBezTo>
                    <a:pt x="518636" y="995839"/>
                    <a:pt x="513874" y="999649"/>
                    <a:pt x="511016" y="1004411"/>
                  </a:cubicBezTo>
                  <a:cubicBezTo>
                    <a:pt x="509111" y="1002506"/>
                    <a:pt x="507206" y="1000601"/>
                    <a:pt x="504349" y="1000601"/>
                  </a:cubicBezTo>
                  <a:cubicBezTo>
                    <a:pt x="504349" y="1000601"/>
                    <a:pt x="504349" y="1000601"/>
                    <a:pt x="503396" y="1000601"/>
                  </a:cubicBezTo>
                  <a:cubicBezTo>
                    <a:pt x="503396" y="998696"/>
                    <a:pt x="502444" y="996791"/>
                    <a:pt x="501491" y="995839"/>
                  </a:cubicBezTo>
                  <a:cubicBezTo>
                    <a:pt x="501491" y="995839"/>
                    <a:pt x="501491" y="995839"/>
                    <a:pt x="502444" y="995839"/>
                  </a:cubicBezTo>
                  <a:cubicBezTo>
                    <a:pt x="514826" y="995839"/>
                    <a:pt x="524351" y="986314"/>
                    <a:pt x="524351" y="973931"/>
                  </a:cubicBezTo>
                  <a:cubicBezTo>
                    <a:pt x="524351" y="973931"/>
                    <a:pt x="524351" y="972979"/>
                    <a:pt x="524351" y="972979"/>
                  </a:cubicBezTo>
                  <a:cubicBezTo>
                    <a:pt x="525304" y="973931"/>
                    <a:pt x="527209" y="973931"/>
                    <a:pt x="529114" y="973931"/>
                  </a:cubicBezTo>
                  <a:cubicBezTo>
                    <a:pt x="535781" y="973931"/>
                    <a:pt x="541496" y="968216"/>
                    <a:pt x="541496" y="961549"/>
                  </a:cubicBezTo>
                  <a:cubicBezTo>
                    <a:pt x="541496" y="954881"/>
                    <a:pt x="535781" y="949166"/>
                    <a:pt x="529114" y="949166"/>
                  </a:cubicBezTo>
                  <a:cubicBezTo>
                    <a:pt x="525304" y="949166"/>
                    <a:pt x="521494" y="951071"/>
                    <a:pt x="519589" y="954881"/>
                  </a:cubicBezTo>
                  <a:cubicBezTo>
                    <a:pt x="519589" y="953929"/>
                    <a:pt x="520541" y="952024"/>
                    <a:pt x="520541" y="951071"/>
                  </a:cubicBezTo>
                  <a:cubicBezTo>
                    <a:pt x="520541" y="940594"/>
                    <a:pt x="511969" y="931069"/>
                    <a:pt x="500539" y="931069"/>
                  </a:cubicBezTo>
                  <a:cubicBezTo>
                    <a:pt x="497681" y="931069"/>
                    <a:pt x="495776" y="932021"/>
                    <a:pt x="492919" y="932974"/>
                  </a:cubicBezTo>
                  <a:cubicBezTo>
                    <a:pt x="491966" y="929164"/>
                    <a:pt x="488156" y="926306"/>
                    <a:pt x="484346" y="925354"/>
                  </a:cubicBezTo>
                  <a:cubicBezTo>
                    <a:pt x="485299" y="923449"/>
                    <a:pt x="486251" y="920591"/>
                    <a:pt x="486251" y="917734"/>
                  </a:cubicBezTo>
                  <a:cubicBezTo>
                    <a:pt x="486251" y="915829"/>
                    <a:pt x="486251" y="914876"/>
                    <a:pt x="485299" y="912971"/>
                  </a:cubicBezTo>
                  <a:cubicBezTo>
                    <a:pt x="487204" y="911066"/>
                    <a:pt x="488156" y="909161"/>
                    <a:pt x="488156" y="906304"/>
                  </a:cubicBezTo>
                  <a:cubicBezTo>
                    <a:pt x="488156" y="904399"/>
                    <a:pt x="487204" y="903446"/>
                    <a:pt x="486251" y="901541"/>
                  </a:cubicBezTo>
                  <a:cubicBezTo>
                    <a:pt x="489109" y="899636"/>
                    <a:pt x="491014" y="896779"/>
                    <a:pt x="492919" y="893921"/>
                  </a:cubicBezTo>
                  <a:cubicBezTo>
                    <a:pt x="495776" y="899636"/>
                    <a:pt x="500539" y="904399"/>
                    <a:pt x="505301" y="907256"/>
                  </a:cubicBezTo>
                  <a:cubicBezTo>
                    <a:pt x="505301" y="907256"/>
                    <a:pt x="505301" y="907256"/>
                    <a:pt x="505301" y="907256"/>
                  </a:cubicBezTo>
                  <a:cubicBezTo>
                    <a:pt x="505301" y="921544"/>
                    <a:pt x="512921" y="934879"/>
                    <a:pt x="525304" y="941546"/>
                  </a:cubicBezTo>
                  <a:cubicBezTo>
                    <a:pt x="528161" y="945356"/>
                    <a:pt x="532924" y="947261"/>
                    <a:pt x="537686" y="947261"/>
                  </a:cubicBezTo>
                  <a:cubicBezTo>
                    <a:pt x="537686" y="947261"/>
                    <a:pt x="538639" y="947261"/>
                    <a:pt x="538639" y="947261"/>
                  </a:cubicBezTo>
                  <a:cubicBezTo>
                    <a:pt x="538639" y="947261"/>
                    <a:pt x="539591" y="947261"/>
                    <a:pt x="539591" y="948214"/>
                  </a:cubicBezTo>
                  <a:cubicBezTo>
                    <a:pt x="539591" y="949166"/>
                    <a:pt x="539591" y="951071"/>
                    <a:pt x="539591" y="952024"/>
                  </a:cubicBezTo>
                  <a:cubicBezTo>
                    <a:pt x="539591" y="959644"/>
                    <a:pt x="542449" y="964406"/>
                    <a:pt x="547211" y="968216"/>
                  </a:cubicBezTo>
                  <a:close/>
                  <a:moveTo>
                    <a:pt x="549116" y="1032986"/>
                  </a:moveTo>
                  <a:cubicBezTo>
                    <a:pt x="543401" y="1036796"/>
                    <a:pt x="539591" y="1041559"/>
                    <a:pt x="536734" y="1048226"/>
                  </a:cubicBezTo>
                  <a:cubicBezTo>
                    <a:pt x="535781" y="1048226"/>
                    <a:pt x="534829" y="1048226"/>
                    <a:pt x="532924" y="1048226"/>
                  </a:cubicBezTo>
                  <a:cubicBezTo>
                    <a:pt x="531971" y="1048226"/>
                    <a:pt x="531971" y="1048226"/>
                    <a:pt x="531019" y="1048226"/>
                  </a:cubicBezTo>
                  <a:cubicBezTo>
                    <a:pt x="531019" y="1048226"/>
                    <a:pt x="531019" y="1048226"/>
                    <a:pt x="531019" y="1047274"/>
                  </a:cubicBezTo>
                  <a:cubicBezTo>
                    <a:pt x="533876" y="1044416"/>
                    <a:pt x="535781" y="1041559"/>
                    <a:pt x="535781" y="1036796"/>
                  </a:cubicBezTo>
                  <a:cubicBezTo>
                    <a:pt x="535781" y="1035844"/>
                    <a:pt x="535781" y="1034891"/>
                    <a:pt x="534829" y="1032986"/>
                  </a:cubicBezTo>
                  <a:cubicBezTo>
                    <a:pt x="540544" y="1031081"/>
                    <a:pt x="545306" y="1025366"/>
                    <a:pt x="547211" y="1018699"/>
                  </a:cubicBezTo>
                  <a:cubicBezTo>
                    <a:pt x="547211" y="1018699"/>
                    <a:pt x="548164" y="1019651"/>
                    <a:pt x="548164" y="1019651"/>
                  </a:cubicBezTo>
                  <a:cubicBezTo>
                    <a:pt x="547211" y="1021556"/>
                    <a:pt x="547211" y="1024414"/>
                    <a:pt x="547211" y="1026319"/>
                  </a:cubicBezTo>
                  <a:cubicBezTo>
                    <a:pt x="548164" y="1029176"/>
                    <a:pt x="548164" y="1031081"/>
                    <a:pt x="549116" y="1032986"/>
                  </a:cubicBezTo>
                  <a:close/>
                  <a:moveTo>
                    <a:pt x="506254" y="814864"/>
                  </a:moveTo>
                  <a:cubicBezTo>
                    <a:pt x="503396" y="813911"/>
                    <a:pt x="500539" y="812959"/>
                    <a:pt x="497681" y="812959"/>
                  </a:cubicBezTo>
                  <a:cubicBezTo>
                    <a:pt x="497681" y="812959"/>
                    <a:pt x="497681" y="812959"/>
                    <a:pt x="497681" y="812959"/>
                  </a:cubicBezTo>
                  <a:cubicBezTo>
                    <a:pt x="501491" y="812006"/>
                    <a:pt x="504349" y="809149"/>
                    <a:pt x="507206" y="806291"/>
                  </a:cubicBezTo>
                  <a:cubicBezTo>
                    <a:pt x="508159" y="806291"/>
                    <a:pt x="508159" y="805339"/>
                    <a:pt x="509111" y="805339"/>
                  </a:cubicBezTo>
                  <a:cubicBezTo>
                    <a:pt x="509111" y="805339"/>
                    <a:pt x="509111" y="805339"/>
                    <a:pt x="509111" y="806291"/>
                  </a:cubicBezTo>
                  <a:cubicBezTo>
                    <a:pt x="507206" y="808196"/>
                    <a:pt x="506254" y="810101"/>
                    <a:pt x="506254" y="812959"/>
                  </a:cubicBezTo>
                  <a:cubicBezTo>
                    <a:pt x="506254" y="812959"/>
                    <a:pt x="506254" y="813911"/>
                    <a:pt x="506254" y="814864"/>
                  </a:cubicBezTo>
                  <a:close/>
                  <a:moveTo>
                    <a:pt x="521494" y="822484"/>
                  </a:moveTo>
                  <a:cubicBezTo>
                    <a:pt x="524351" y="828199"/>
                    <a:pt x="530066" y="832961"/>
                    <a:pt x="536734" y="832961"/>
                  </a:cubicBezTo>
                  <a:cubicBezTo>
                    <a:pt x="538639" y="832961"/>
                    <a:pt x="541496" y="832961"/>
                    <a:pt x="543401" y="832009"/>
                  </a:cubicBezTo>
                  <a:cubicBezTo>
                    <a:pt x="540544" y="834866"/>
                    <a:pt x="538639" y="838676"/>
                    <a:pt x="536734" y="842486"/>
                  </a:cubicBezTo>
                  <a:cubicBezTo>
                    <a:pt x="535781" y="842486"/>
                    <a:pt x="534829" y="842486"/>
                    <a:pt x="533876" y="842486"/>
                  </a:cubicBezTo>
                  <a:cubicBezTo>
                    <a:pt x="526256" y="842486"/>
                    <a:pt x="519589" y="848201"/>
                    <a:pt x="517684" y="854869"/>
                  </a:cubicBezTo>
                  <a:cubicBezTo>
                    <a:pt x="517684" y="854869"/>
                    <a:pt x="517684" y="854869"/>
                    <a:pt x="517684" y="854869"/>
                  </a:cubicBezTo>
                  <a:cubicBezTo>
                    <a:pt x="516731" y="854869"/>
                    <a:pt x="516731" y="854869"/>
                    <a:pt x="515779" y="854869"/>
                  </a:cubicBezTo>
                  <a:cubicBezTo>
                    <a:pt x="519589" y="850106"/>
                    <a:pt x="522446" y="844391"/>
                    <a:pt x="522446" y="838676"/>
                  </a:cubicBezTo>
                  <a:cubicBezTo>
                    <a:pt x="522446" y="832009"/>
                    <a:pt x="519589" y="825341"/>
                    <a:pt x="514826" y="820579"/>
                  </a:cubicBezTo>
                  <a:cubicBezTo>
                    <a:pt x="515779" y="820579"/>
                    <a:pt x="516731" y="820579"/>
                    <a:pt x="516731" y="819626"/>
                  </a:cubicBezTo>
                  <a:cubicBezTo>
                    <a:pt x="518636" y="820579"/>
                    <a:pt x="519589" y="821531"/>
                    <a:pt x="521494" y="822484"/>
                  </a:cubicBezTo>
                  <a:close/>
                  <a:moveTo>
                    <a:pt x="487204" y="723424"/>
                  </a:moveTo>
                  <a:cubicBezTo>
                    <a:pt x="488156" y="725329"/>
                    <a:pt x="489109" y="726281"/>
                    <a:pt x="490061" y="728186"/>
                  </a:cubicBezTo>
                  <a:cubicBezTo>
                    <a:pt x="489109" y="729139"/>
                    <a:pt x="487204" y="730091"/>
                    <a:pt x="486251" y="731996"/>
                  </a:cubicBezTo>
                  <a:cubicBezTo>
                    <a:pt x="487204" y="729139"/>
                    <a:pt x="487204" y="727234"/>
                    <a:pt x="487204" y="723424"/>
                  </a:cubicBezTo>
                  <a:cubicBezTo>
                    <a:pt x="487204" y="724376"/>
                    <a:pt x="487204" y="723424"/>
                    <a:pt x="487204" y="723424"/>
                  </a:cubicBezTo>
                  <a:close/>
                  <a:moveTo>
                    <a:pt x="362426" y="708184"/>
                  </a:moveTo>
                  <a:cubicBezTo>
                    <a:pt x="370999" y="708184"/>
                    <a:pt x="377666" y="703421"/>
                    <a:pt x="380524" y="695801"/>
                  </a:cubicBezTo>
                  <a:cubicBezTo>
                    <a:pt x="381476" y="695801"/>
                    <a:pt x="382429" y="694849"/>
                    <a:pt x="383381" y="694849"/>
                  </a:cubicBezTo>
                  <a:cubicBezTo>
                    <a:pt x="385286" y="699611"/>
                    <a:pt x="389096" y="702469"/>
                    <a:pt x="392906" y="705326"/>
                  </a:cubicBezTo>
                  <a:cubicBezTo>
                    <a:pt x="383381" y="710089"/>
                    <a:pt x="376714" y="716756"/>
                    <a:pt x="371951" y="726281"/>
                  </a:cubicBezTo>
                  <a:cubicBezTo>
                    <a:pt x="370999" y="718661"/>
                    <a:pt x="366236" y="711994"/>
                    <a:pt x="360521" y="708184"/>
                  </a:cubicBezTo>
                  <a:cubicBezTo>
                    <a:pt x="361474" y="708184"/>
                    <a:pt x="361474" y="708184"/>
                    <a:pt x="362426" y="708184"/>
                  </a:cubicBezTo>
                  <a:close/>
                  <a:moveTo>
                    <a:pt x="453866" y="781526"/>
                  </a:moveTo>
                  <a:cubicBezTo>
                    <a:pt x="448151" y="781526"/>
                    <a:pt x="443389" y="786289"/>
                    <a:pt x="443389" y="791051"/>
                  </a:cubicBezTo>
                  <a:cubicBezTo>
                    <a:pt x="443389" y="795814"/>
                    <a:pt x="446246" y="798671"/>
                    <a:pt x="450056" y="800576"/>
                  </a:cubicBezTo>
                  <a:cubicBezTo>
                    <a:pt x="445294" y="802481"/>
                    <a:pt x="441484" y="805339"/>
                    <a:pt x="438626" y="809149"/>
                  </a:cubicBezTo>
                  <a:cubicBezTo>
                    <a:pt x="428149" y="810101"/>
                    <a:pt x="419576" y="818674"/>
                    <a:pt x="419576" y="830104"/>
                  </a:cubicBezTo>
                  <a:cubicBezTo>
                    <a:pt x="419576" y="835819"/>
                    <a:pt x="421481" y="840581"/>
                    <a:pt x="425291" y="844391"/>
                  </a:cubicBezTo>
                  <a:cubicBezTo>
                    <a:pt x="424339" y="845344"/>
                    <a:pt x="424339" y="845344"/>
                    <a:pt x="423386" y="846296"/>
                  </a:cubicBezTo>
                  <a:cubicBezTo>
                    <a:pt x="418624" y="839629"/>
                    <a:pt x="411956" y="833914"/>
                    <a:pt x="404336" y="832009"/>
                  </a:cubicBezTo>
                  <a:cubicBezTo>
                    <a:pt x="401479" y="830104"/>
                    <a:pt x="398621" y="828199"/>
                    <a:pt x="394811" y="828199"/>
                  </a:cubicBezTo>
                  <a:cubicBezTo>
                    <a:pt x="391954" y="828199"/>
                    <a:pt x="389096" y="829151"/>
                    <a:pt x="386239" y="831056"/>
                  </a:cubicBezTo>
                  <a:cubicBezTo>
                    <a:pt x="378619" y="832961"/>
                    <a:pt x="372904" y="836771"/>
                    <a:pt x="368141" y="842486"/>
                  </a:cubicBezTo>
                  <a:cubicBezTo>
                    <a:pt x="367189" y="840581"/>
                    <a:pt x="365284" y="838676"/>
                    <a:pt x="363379" y="837724"/>
                  </a:cubicBezTo>
                  <a:cubicBezTo>
                    <a:pt x="362426" y="832961"/>
                    <a:pt x="360521" y="829151"/>
                    <a:pt x="357664" y="826294"/>
                  </a:cubicBezTo>
                  <a:cubicBezTo>
                    <a:pt x="365284" y="822484"/>
                    <a:pt x="370046" y="815816"/>
                    <a:pt x="370046" y="807244"/>
                  </a:cubicBezTo>
                  <a:cubicBezTo>
                    <a:pt x="370999" y="807244"/>
                    <a:pt x="371951" y="807244"/>
                    <a:pt x="372904" y="807244"/>
                  </a:cubicBezTo>
                  <a:cubicBezTo>
                    <a:pt x="378619" y="807244"/>
                    <a:pt x="383381" y="806291"/>
                    <a:pt x="388144" y="803434"/>
                  </a:cubicBezTo>
                  <a:cubicBezTo>
                    <a:pt x="386239" y="805339"/>
                    <a:pt x="385286" y="808196"/>
                    <a:pt x="385286" y="811054"/>
                  </a:cubicBezTo>
                  <a:cubicBezTo>
                    <a:pt x="385286" y="817721"/>
                    <a:pt x="391001" y="823436"/>
                    <a:pt x="397669" y="823436"/>
                  </a:cubicBezTo>
                  <a:cubicBezTo>
                    <a:pt x="404336" y="823436"/>
                    <a:pt x="410051" y="817721"/>
                    <a:pt x="410051" y="811054"/>
                  </a:cubicBezTo>
                  <a:cubicBezTo>
                    <a:pt x="410051" y="804386"/>
                    <a:pt x="404336" y="798671"/>
                    <a:pt x="397669" y="798671"/>
                  </a:cubicBezTo>
                  <a:cubicBezTo>
                    <a:pt x="396716" y="798671"/>
                    <a:pt x="395764" y="798671"/>
                    <a:pt x="394811" y="799624"/>
                  </a:cubicBezTo>
                  <a:cubicBezTo>
                    <a:pt x="395764" y="798671"/>
                    <a:pt x="396716" y="797719"/>
                    <a:pt x="398621" y="795814"/>
                  </a:cubicBezTo>
                  <a:cubicBezTo>
                    <a:pt x="406241" y="795814"/>
                    <a:pt x="412909" y="792004"/>
                    <a:pt x="416719" y="787241"/>
                  </a:cubicBezTo>
                  <a:cubicBezTo>
                    <a:pt x="419576" y="788194"/>
                    <a:pt x="421481" y="788194"/>
                    <a:pt x="424339" y="788194"/>
                  </a:cubicBezTo>
                  <a:cubicBezTo>
                    <a:pt x="441484" y="788194"/>
                    <a:pt x="454819" y="775811"/>
                    <a:pt x="456724" y="759619"/>
                  </a:cubicBezTo>
                  <a:cubicBezTo>
                    <a:pt x="457676" y="759619"/>
                    <a:pt x="459581" y="759619"/>
                    <a:pt x="460534" y="759619"/>
                  </a:cubicBezTo>
                  <a:cubicBezTo>
                    <a:pt x="471011" y="759619"/>
                    <a:pt x="479584" y="752951"/>
                    <a:pt x="482441" y="743426"/>
                  </a:cubicBezTo>
                  <a:cubicBezTo>
                    <a:pt x="483394" y="751999"/>
                    <a:pt x="490061" y="757714"/>
                    <a:pt x="498634" y="757714"/>
                  </a:cubicBezTo>
                  <a:cubicBezTo>
                    <a:pt x="507206" y="757714"/>
                    <a:pt x="513874" y="751046"/>
                    <a:pt x="514826" y="742474"/>
                  </a:cubicBezTo>
                  <a:cubicBezTo>
                    <a:pt x="514826" y="742474"/>
                    <a:pt x="515779" y="742474"/>
                    <a:pt x="515779" y="742474"/>
                  </a:cubicBezTo>
                  <a:cubicBezTo>
                    <a:pt x="514826" y="745331"/>
                    <a:pt x="513874" y="749141"/>
                    <a:pt x="513874" y="751999"/>
                  </a:cubicBezTo>
                  <a:cubicBezTo>
                    <a:pt x="513874" y="752951"/>
                    <a:pt x="513874" y="753904"/>
                    <a:pt x="513874" y="755809"/>
                  </a:cubicBezTo>
                  <a:cubicBezTo>
                    <a:pt x="511016" y="759619"/>
                    <a:pt x="509111" y="763429"/>
                    <a:pt x="509111" y="768191"/>
                  </a:cubicBezTo>
                  <a:cubicBezTo>
                    <a:pt x="509111" y="773906"/>
                    <a:pt x="511016" y="778669"/>
                    <a:pt x="514826" y="781526"/>
                  </a:cubicBezTo>
                  <a:cubicBezTo>
                    <a:pt x="512921" y="783431"/>
                    <a:pt x="511016" y="785336"/>
                    <a:pt x="510064" y="788194"/>
                  </a:cubicBezTo>
                  <a:cubicBezTo>
                    <a:pt x="508159" y="785336"/>
                    <a:pt x="505301" y="783431"/>
                    <a:pt x="501491" y="783431"/>
                  </a:cubicBezTo>
                  <a:cubicBezTo>
                    <a:pt x="498634" y="781526"/>
                    <a:pt x="495776" y="780574"/>
                    <a:pt x="491966" y="780574"/>
                  </a:cubicBezTo>
                  <a:cubicBezTo>
                    <a:pt x="491014" y="780574"/>
                    <a:pt x="490061" y="780574"/>
                    <a:pt x="490061" y="780574"/>
                  </a:cubicBezTo>
                  <a:cubicBezTo>
                    <a:pt x="490061" y="780574"/>
                    <a:pt x="490061" y="779621"/>
                    <a:pt x="490061" y="779621"/>
                  </a:cubicBezTo>
                  <a:cubicBezTo>
                    <a:pt x="490061" y="772954"/>
                    <a:pt x="484346" y="767239"/>
                    <a:pt x="477679" y="767239"/>
                  </a:cubicBezTo>
                  <a:cubicBezTo>
                    <a:pt x="471011" y="767239"/>
                    <a:pt x="465296" y="772954"/>
                    <a:pt x="465296" y="779621"/>
                  </a:cubicBezTo>
                  <a:cubicBezTo>
                    <a:pt x="465296" y="784384"/>
                    <a:pt x="468154" y="787241"/>
                    <a:pt x="471011" y="790099"/>
                  </a:cubicBezTo>
                  <a:cubicBezTo>
                    <a:pt x="465296" y="792004"/>
                    <a:pt x="461486" y="794861"/>
                    <a:pt x="458629" y="799624"/>
                  </a:cubicBezTo>
                  <a:cubicBezTo>
                    <a:pt x="458629" y="799624"/>
                    <a:pt x="457676" y="799624"/>
                    <a:pt x="457676" y="799624"/>
                  </a:cubicBezTo>
                  <a:cubicBezTo>
                    <a:pt x="460534" y="797719"/>
                    <a:pt x="462439" y="794861"/>
                    <a:pt x="462439" y="791051"/>
                  </a:cubicBezTo>
                  <a:cubicBezTo>
                    <a:pt x="463391" y="786289"/>
                    <a:pt x="459581" y="781526"/>
                    <a:pt x="453866" y="781526"/>
                  </a:cubicBezTo>
                  <a:close/>
                  <a:moveTo>
                    <a:pt x="481489" y="946309"/>
                  </a:moveTo>
                  <a:cubicBezTo>
                    <a:pt x="480536" y="948214"/>
                    <a:pt x="480536" y="950119"/>
                    <a:pt x="480536" y="951071"/>
                  </a:cubicBezTo>
                  <a:cubicBezTo>
                    <a:pt x="478631" y="945356"/>
                    <a:pt x="474821" y="940594"/>
                    <a:pt x="470059" y="936784"/>
                  </a:cubicBezTo>
                  <a:cubicBezTo>
                    <a:pt x="471011" y="936784"/>
                    <a:pt x="472916" y="935831"/>
                    <a:pt x="473869" y="935831"/>
                  </a:cubicBezTo>
                  <a:cubicBezTo>
                    <a:pt x="473869" y="935831"/>
                    <a:pt x="473869" y="935831"/>
                    <a:pt x="473869" y="935831"/>
                  </a:cubicBezTo>
                  <a:cubicBezTo>
                    <a:pt x="472916" y="941546"/>
                    <a:pt x="476726" y="945356"/>
                    <a:pt x="481489" y="946309"/>
                  </a:cubicBezTo>
                  <a:close/>
                  <a:moveTo>
                    <a:pt x="345281" y="1095851"/>
                  </a:move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lose/>
                  <a:moveTo>
                    <a:pt x="423386" y="1187291"/>
                  </a:moveTo>
                  <a:cubicBezTo>
                    <a:pt x="422434" y="1187291"/>
                    <a:pt x="421481" y="1187291"/>
                    <a:pt x="421481" y="1188244"/>
                  </a:cubicBezTo>
                  <a:cubicBezTo>
                    <a:pt x="422434" y="1186339"/>
                    <a:pt x="423386" y="1183481"/>
                    <a:pt x="423386" y="1181576"/>
                  </a:cubicBezTo>
                  <a:cubicBezTo>
                    <a:pt x="424339" y="1181576"/>
                    <a:pt x="425291" y="1182529"/>
                    <a:pt x="426244" y="1182529"/>
                  </a:cubicBezTo>
                  <a:cubicBezTo>
                    <a:pt x="427196" y="1183481"/>
                    <a:pt x="428149" y="1184434"/>
                    <a:pt x="430054" y="1185386"/>
                  </a:cubicBezTo>
                  <a:cubicBezTo>
                    <a:pt x="427196" y="1185386"/>
                    <a:pt x="425291" y="1186339"/>
                    <a:pt x="423386" y="1187291"/>
                  </a:cubicBezTo>
                  <a:close/>
                  <a:moveTo>
                    <a:pt x="432911" y="1183481"/>
                  </a:moveTo>
                  <a:cubicBezTo>
                    <a:pt x="432911" y="1183481"/>
                    <a:pt x="432911" y="1183481"/>
                    <a:pt x="432911" y="1183481"/>
                  </a:cubicBezTo>
                  <a:cubicBezTo>
                    <a:pt x="433864" y="1183481"/>
                    <a:pt x="433864" y="1183481"/>
                    <a:pt x="432911" y="1183481"/>
                  </a:cubicBezTo>
                  <a:cubicBezTo>
                    <a:pt x="433864" y="1183481"/>
                    <a:pt x="432911" y="1183481"/>
                    <a:pt x="432911" y="1183481"/>
                  </a:cubicBezTo>
                  <a:close/>
                  <a:moveTo>
                    <a:pt x="455771" y="1106329"/>
                  </a:moveTo>
                  <a:cubicBezTo>
                    <a:pt x="450056" y="1108234"/>
                    <a:pt x="445294" y="1112044"/>
                    <a:pt x="443389" y="1117759"/>
                  </a:cubicBezTo>
                  <a:cubicBezTo>
                    <a:pt x="440531" y="1116806"/>
                    <a:pt x="437674" y="1115854"/>
                    <a:pt x="433864" y="1115854"/>
                  </a:cubicBezTo>
                  <a:cubicBezTo>
                    <a:pt x="415766" y="1115854"/>
                    <a:pt x="400526" y="1131094"/>
                    <a:pt x="400526" y="1149191"/>
                  </a:cubicBezTo>
                  <a:cubicBezTo>
                    <a:pt x="400526" y="1153954"/>
                    <a:pt x="401479" y="1158716"/>
                    <a:pt x="403384" y="1162526"/>
                  </a:cubicBezTo>
                  <a:cubicBezTo>
                    <a:pt x="393859" y="1163479"/>
                    <a:pt x="387191" y="1171099"/>
                    <a:pt x="387191" y="1179671"/>
                  </a:cubicBezTo>
                  <a:cubicBezTo>
                    <a:pt x="387191" y="1185386"/>
                    <a:pt x="390049" y="1191101"/>
                    <a:pt x="394811" y="1193959"/>
                  </a:cubicBezTo>
                  <a:cubicBezTo>
                    <a:pt x="391001" y="1196816"/>
                    <a:pt x="389096" y="1201579"/>
                    <a:pt x="389096" y="1206341"/>
                  </a:cubicBezTo>
                  <a:cubicBezTo>
                    <a:pt x="389096" y="1213009"/>
                    <a:pt x="392906" y="1218724"/>
                    <a:pt x="399574" y="1221581"/>
                  </a:cubicBezTo>
                  <a:cubicBezTo>
                    <a:pt x="400526" y="1226344"/>
                    <a:pt x="404336" y="1230154"/>
                    <a:pt x="409099" y="1231106"/>
                  </a:cubicBezTo>
                  <a:cubicBezTo>
                    <a:pt x="401479" y="1234916"/>
                    <a:pt x="394811" y="1241584"/>
                    <a:pt x="392906" y="1250156"/>
                  </a:cubicBezTo>
                  <a:cubicBezTo>
                    <a:pt x="391954" y="1250156"/>
                    <a:pt x="391001" y="1250156"/>
                    <a:pt x="390049" y="1251109"/>
                  </a:cubicBezTo>
                  <a:cubicBezTo>
                    <a:pt x="390049" y="1249204"/>
                    <a:pt x="389096" y="1247299"/>
                    <a:pt x="388144" y="1245394"/>
                  </a:cubicBezTo>
                  <a:cubicBezTo>
                    <a:pt x="389096" y="1244441"/>
                    <a:pt x="389096" y="1243489"/>
                    <a:pt x="390049" y="1241584"/>
                  </a:cubicBezTo>
                  <a:cubicBezTo>
                    <a:pt x="393859" y="1239679"/>
                    <a:pt x="396716" y="1234916"/>
                    <a:pt x="396716" y="1230154"/>
                  </a:cubicBezTo>
                  <a:cubicBezTo>
                    <a:pt x="396716" y="1224439"/>
                    <a:pt x="392906" y="1219676"/>
                    <a:pt x="388144" y="1217771"/>
                  </a:cubicBezTo>
                  <a:cubicBezTo>
                    <a:pt x="386239" y="1213961"/>
                    <a:pt x="382429" y="1210151"/>
                    <a:pt x="378619" y="1207294"/>
                  </a:cubicBezTo>
                  <a:cubicBezTo>
                    <a:pt x="374809" y="1202531"/>
                    <a:pt x="369094" y="1199674"/>
                    <a:pt x="362426" y="1199674"/>
                  </a:cubicBezTo>
                  <a:cubicBezTo>
                    <a:pt x="353854" y="1199674"/>
                    <a:pt x="346234" y="1204436"/>
                    <a:pt x="343376" y="1212056"/>
                  </a:cubicBezTo>
                  <a:cubicBezTo>
                    <a:pt x="342424" y="1213961"/>
                    <a:pt x="340519" y="1214914"/>
                    <a:pt x="339566" y="1216819"/>
                  </a:cubicBezTo>
                  <a:cubicBezTo>
                    <a:pt x="329089" y="1216819"/>
                    <a:pt x="319564" y="1224439"/>
                    <a:pt x="316706" y="1233964"/>
                  </a:cubicBezTo>
                  <a:cubicBezTo>
                    <a:pt x="316706" y="1233011"/>
                    <a:pt x="316706" y="1232059"/>
                    <a:pt x="315754" y="1231106"/>
                  </a:cubicBezTo>
                  <a:cubicBezTo>
                    <a:pt x="315754" y="1230154"/>
                    <a:pt x="315754" y="1230154"/>
                    <a:pt x="315754" y="1229201"/>
                  </a:cubicBezTo>
                  <a:cubicBezTo>
                    <a:pt x="315754" y="1223486"/>
                    <a:pt x="313849" y="1217771"/>
                    <a:pt x="310991" y="1213961"/>
                  </a:cubicBezTo>
                  <a:cubicBezTo>
                    <a:pt x="322421" y="1210151"/>
                    <a:pt x="331946" y="1199674"/>
                    <a:pt x="331946" y="1186339"/>
                  </a:cubicBezTo>
                  <a:cubicBezTo>
                    <a:pt x="331946" y="1174909"/>
                    <a:pt x="325279" y="1166336"/>
                    <a:pt x="316706" y="1161574"/>
                  </a:cubicBezTo>
                  <a:cubicBezTo>
                    <a:pt x="316706" y="1161574"/>
                    <a:pt x="316706" y="1160621"/>
                    <a:pt x="316706" y="1160621"/>
                  </a:cubicBezTo>
                  <a:cubicBezTo>
                    <a:pt x="318611" y="1159669"/>
                    <a:pt x="319564" y="1158716"/>
                    <a:pt x="320516" y="1156811"/>
                  </a:cubicBezTo>
                  <a:cubicBezTo>
                    <a:pt x="321469" y="1156811"/>
                    <a:pt x="322421" y="1157764"/>
                    <a:pt x="323374" y="1157764"/>
                  </a:cubicBezTo>
                  <a:cubicBezTo>
                    <a:pt x="322421" y="1158716"/>
                    <a:pt x="322421" y="1159669"/>
                    <a:pt x="322421" y="1160621"/>
                  </a:cubicBezTo>
                  <a:cubicBezTo>
                    <a:pt x="322421" y="1163479"/>
                    <a:pt x="325279" y="1166336"/>
                    <a:pt x="328136" y="1166336"/>
                  </a:cubicBezTo>
                  <a:cubicBezTo>
                    <a:pt x="329089" y="1166336"/>
                    <a:pt x="330041" y="1166336"/>
                    <a:pt x="330041" y="1166336"/>
                  </a:cubicBezTo>
                  <a:cubicBezTo>
                    <a:pt x="331946" y="1167289"/>
                    <a:pt x="333851" y="1168241"/>
                    <a:pt x="335756" y="1168241"/>
                  </a:cubicBezTo>
                  <a:cubicBezTo>
                    <a:pt x="341471" y="1168241"/>
                    <a:pt x="346234" y="1163479"/>
                    <a:pt x="346234" y="1157764"/>
                  </a:cubicBezTo>
                  <a:cubicBezTo>
                    <a:pt x="346234" y="1156811"/>
                    <a:pt x="346234" y="1154906"/>
                    <a:pt x="345281" y="1153954"/>
                  </a:cubicBezTo>
                  <a:cubicBezTo>
                    <a:pt x="348139" y="1152049"/>
                    <a:pt x="350996" y="1149191"/>
                    <a:pt x="353854" y="1146334"/>
                  </a:cubicBezTo>
                  <a:cubicBezTo>
                    <a:pt x="356711" y="1149191"/>
                    <a:pt x="361474" y="1151096"/>
                    <a:pt x="366236" y="1151096"/>
                  </a:cubicBezTo>
                  <a:cubicBezTo>
                    <a:pt x="373856" y="1151096"/>
                    <a:pt x="380524" y="1146334"/>
                    <a:pt x="382429" y="1140619"/>
                  </a:cubicBezTo>
                  <a:cubicBezTo>
                    <a:pt x="383381" y="1141571"/>
                    <a:pt x="384334" y="1142524"/>
                    <a:pt x="386239" y="1142524"/>
                  </a:cubicBezTo>
                  <a:cubicBezTo>
                    <a:pt x="389096" y="1142524"/>
                    <a:pt x="391001" y="1140619"/>
                    <a:pt x="391001" y="1137761"/>
                  </a:cubicBezTo>
                  <a:cubicBezTo>
                    <a:pt x="391001" y="1134904"/>
                    <a:pt x="389096" y="1132999"/>
                    <a:pt x="386239" y="1132999"/>
                  </a:cubicBezTo>
                  <a:cubicBezTo>
                    <a:pt x="385286" y="1132999"/>
                    <a:pt x="384334" y="1132999"/>
                    <a:pt x="384334" y="1133951"/>
                  </a:cubicBezTo>
                  <a:cubicBezTo>
                    <a:pt x="384334" y="1133951"/>
                    <a:pt x="384334" y="1133951"/>
                    <a:pt x="384334" y="1133951"/>
                  </a:cubicBezTo>
                  <a:cubicBezTo>
                    <a:pt x="384334" y="1132046"/>
                    <a:pt x="384334" y="1130141"/>
                    <a:pt x="383381" y="1129189"/>
                  </a:cubicBezTo>
                  <a:cubicBezTo>
                    <a:pt x="384334" y="1127284"/>
                    <a:pt x="385286" y="1124426"/>
                    <a:pt x="385286" y="1122521"/>
                  </a:cubicBezTo>
                  <a:cubicBezTo>
                    <a:pt x="385286" y="1116806"/>
                    <a:pt x="382429" y="1112044"/>
                    <a:pt x="378619" y="1109186"/>
                  </a:cubicBezTo>
                  <a:cubicBezTo>
                    <a:pt x="382429" y="1108234"/>
                    <a:pt x="386239" y="1105376"/>
                    <a:pt x="388144" y="1101566"/>
                  </a:cubicBezTo>
                  <a:cubicBezTo>
                    <a:pt x="389096" y="1101566"/>
                    <a:pt x="390049" y="1101566"/>
                    <a:pt x="390049" y="1100614"/>
                  </a:cubicBezTo>
                  <a:cubicBezTo>
                    <a:pt x="393859" y="1108234"/>
                    <a:pt x="402431" y="1113949"/>
                    <a:pt x="411004" y="1113949"/>
                  </a:cubicBezTo>
                  <a:cubicBezTo>
                    <a:pt x="424339" y="1113949"/>
                    <a:pt x="434816" y="1103471"/>
                    <a:pt x="434816" y="1090136"/>
                  </a:cubicBezTo>
                  <a:cubicBezTo>
                    <a:pt x="434816" y="1087279"/>
                    <a:pt x="433864" y="1085374"/>
                    <a:pt x="433864" y="1083469"/>
                  </a:cubicBezTo>
                  <a:cubicBezTo>
                    <a:pt x="436721" y="1085374"/>
                    <a:pt x="439579" y="1086326"/>
                    <a:pt x="443389" y="1086326"/>
                  </a:cubicBezTo>
                  <a:cubicBezTo>
                    <a:pt x="442436" y="1087279"/>
                    <a:pt x="442436" y="1089184"/>
                    <a:pt x="442436" y="1090136"/>
                  </a:cubicBezTo>
                  <a:cubicBezTo>
                    <a:pt x="442436" y="1093946"/>
                    <a:pt x="446246" y="1097756"/>
                    <a:pt x="450056" y="1097756"/>
                  </a:cubicBezTo>
                  <a:cubicBezTo>
                    <a:pt x="453866" y="1097756"/>
                    <a:pt x="457676" y="1093946"/>
                    <a:pt x="457676" y="1090136"/>
                  </a:cubicBezTo>
                  <a:cubicBezTo>
                    <a:pt x="457676" y="1088231"/>
                    <a:pt x="456724" y="1086326"/>
                    <a:pt x="454819" y="1084421"/>
                  </a:cubicBezTo>
                  <a:cubicBezTo>
                    <a:pt x="459581" y="1082516"/>
                    <a:pt x="463391" y="1078706"/>
                    <a:pt x="466249" y="1073944"/>
                  </a:cubicBezTo>
                  <a:cubicBezTo>
                    <a:pt x="468154" y="1075849"/>
                    <a:pt x="471011" y="1076801"/>
                    <a:pt x="473869" y="1076801"/>
                  </a:cubicBezTo>
                  <a:cubicBezTo>
                    <a:pt x="475774" y="1076801"/>
                    <a:pt x="477679" y="1075849"/>
                    <a:pt x="479584" y="1074896"/>
                  </a:cubicBezTo>
                  <a:cubicBezTo>
                    <a:pt x="479584" y="1074896"/>
                    <a:pt x="480536" y="1074896"/>
                    <a:pt x="480536" y="1075849"/>
                  </a:cubicBezTo>
                  <a:cubicBezTo>
                    <a:pt x="481489" y="1081564"/>
                    <a:pt x="485299" y="1085374"/>
                    <a:pt x="491014" y="1085374"/>
                  </a:cubicBezTo>
                  <a:cubicBezTo>
                    <a:pt x="495776" y="1085374"/>
                    <a:pt x="498634" y="1082516"/>
                    <a:pt x="500539" y="1078706"/>
                  </a:cubicBezTo>
                  <a:cubicBezTo>
                    <a:pt x="502444" y="1078706"/>
                    <a:pt x="504349" y="1077754"/>
                    <a:pt x="505301" y="1077754"/>
                  </a:cubicBezTo>
                  <a:cubicBezTo>
                    <a:pt x="507206" y="1081564"/>
                    <a:pt x="511016" y="1084421"/>
                    <a:pt x="515779" y="1084421"/>
                  </a:cubicBezTo>
                  <a:cubicBezTo>
                    <a:pt x="516731" y="1084421"/>
                    <a:pt x="517684" y="1084421"/>
                    <a:pt x="518636" y="1083469"/>
                  </a:cubicBezTo>
                  <a:cubicBezTo>
                    <a:pt x="519589" y="1084421"/>
                    <a:pt x="520541" y="1085374"/>
                    <a:pt x="521494" y="1087279"/>
                  </a:cubicBezTo>
                  <a:cubicBezTo>
                    <a:pt x="521494" y="1088231"/>
                    <a:pt x="521494" y="1089184"/>
                    <a:pt x="521494" y="1090136"/>
                  </a:cubicBezTo>
                  <a:cubicBezTo>
                    <a:pt x="521494" y="1099661"/>
                    <a:pt x="529114" y="1107281"/>
                    <a:pt x="538639" y="1107281"/>
                  </a:cubicBezTo>
                  <a:cubicBezTo>
                    <a:pt x="542449" y="1107281"/>
                    <a:pt x="546259" y="1105376"/>
                    <a:pt x="549116" y="1103471"/>
                  </a:cubicBezTo>
                  <a:cubicBezTo>
                    <a:pt x="550069" y="1104424"/>
                    <a:pt x="551974" y="1105376"/>
                    <a:pt x="553879" y="1106329"/>
                  </a:cubicBezTo>
                  <a:cubicBezTo>
                    <a:pt x="555784" y="1110139"/>
                    <a:pt x="559594" y="1112996"/>
                    <a:pt x="563404" y="1113949"/>
                  </a:cubicBezTo>
                  <a:cubicBezTo>
                    <a:pt x="561499" y="1114901"/>
                    <a:pt x="560546" y="1116806"/>
                    <a:pt x="559594" y="1118711"/>
                  </a:cubicBezTo>
                  <a:cubicBezTo>
                    <a:pt x="558641" y="1118711"/>
                    <a:pt x="557689" y="1118711"/>
                    <a:pt x="557689" y="1118711"/>
                  </a:cubicBezTo>
                  <a:cubicBezTo>
                    <a:pt x="553879" y="1118711"/>
                    <a:pt x="550069" y="1119664"/>
                    <a:pt x="547211" y="1120616"/>
                  </a:cubicBezTo>
                  <a:cubicBezTo>
                    <a:pt x="546259" y="1119664"/>
                    <a:pt x="544354" y="1118711"/>
                    <a:pt x="542449" y="1118711"/>
                  </a:cubicBezTo>
                  <a:cubicBezTo>
                    <a:pt x="541496" y="1118711"/>
                    <a:pt x="539591" y="1119664"/>
                    <a:pt x="538639" y="1119664"/>
                  </a:cubicBezTo>
                  <a:cubicBezTo>
                    <a:pt x="535781" y="1111091"/>
                    <a:pt x="528161" y="1104424"/>
                    <a:pt x="518636" y="1104424"/>
                  </a:cubicBezTo>
                  <a:cubicBezTo>
                    <a:pt x="511969" y="1093946"/>
                    <a:pt x="499586" y="1087279"/>
                    <a:pt x="486251" y="1087279"/>
                  </a:cubicBezTo>
                  <a:cubicBezTo>
                    <a:pt x="473869" y="1090136"/>
                    <a:pt x="462439" y="1096804"/>
                    <a:pt x="455771" y="1106329"/>
                  </a:cubicBezTo>
                  <a:close/>
                  <a:moveTo>
                    <a:pt x="483394" y="1196816"/>
                  </a:moveTo>
                  <a:cubicBezTo>
                    <a:pt x="479584" y="1193959"/>
                    <a:pt x="473869" y="1192054"/>
                    <a:pt x="469106" y="1192054"/>
                  </a:cubicBezTo>
                  <a:cubicBezTo>
                    <a:pt x="468154" y="1192054"/>
                    <a:pt x="466249" y="1192054"/>
                    <a:pt x="465296" y="1192054"/>
                  </a:cubicBezTo>
                  <a:cubicBezTo>
                    <a:pt x="464344" y="1191101"/>
                    <a:pt x="463391" y="1190149"/>
                    <a:pt x="462439" y="1189196"/>
                  </a:cubicBezTo>
                  <a:cubicBezTo>
                    <a:pt x="465296" y="1186339"/>
                    <a:pt x="466249" y="1182529"/>
                    <a:pt x="466249" y="1178719"/>
                  </a:cubicBezTo>
                  <a:cubicBezTo>
                    <a:pt x="466249" y="1174909"/>
                    <a:pt x="464344" y="1171099"/>
                    <a:pt x="462439" y="1167289"/>
                  </a:cubicBezTo>
                  <a:cubicBezTo>
                    <a:pt x="462439" y="1167289"/>
                    <a:pt x="462439" y="1167289"/>
                    <a:pt x="462439" y="1167289"/>
                  </a:cubicBezTo>
                  <a:cubicBezTo>
                    <a:pt x="466249" y="1169194"/>
                    <a:pt x="471011" y="1170146"/>
                    <a:pt x="475774" y="1170146"/>
                  </a:cubicBezTo>
                  <a:cubicBezTo>
                    <a:pt x="481489" y="1170146"/>
                    <a:pt x="486251" y="1168241"/>
                    <a:pt x="491014" y="1165384"/>
                  </a:cubicBezTo>
                  <a:cubicBezTo>
                    <a:pt x="494824" y="1165384"/>
                    <a:pt x="498634" y="1164431"/>
                    <a:pt x="502444" y="1162526"/>
                  </a:cubicBezTo>
                  <a:cubicBezTo>
                    <a:pt x="503396" y="1164431"/>
                    <a:pt x="505301" y="1165384"/>
                    <a:pt x="507206" y="1165384"/>
                  </a:cubicBezTo>
                  <a:cubicBezTo>
                    <a:pt x="511016" y="1165384"/>
                    <a:pt x="513874" y="1162526"/>
                    <a:pt x="513874" y="1158716"/>
                  </a:cubicBezTo>
                  <a:cubicBezTo>
                    <a:pt x="513874" y="1157764"/>
                    <a:pt x="513874" y="1156811"/>
                    <a:pt x="512921" y="1155859"/>
                  </a:cubicBezTo>
                  <a:cubicBezTo>
                    <a:pt x="514826" y="1153954"/>
                    <a:pt x="516731" y="1152049"/>
                    <a:pt x="517684" y="1150144"/>
                  </a:cubicBezTo>
                  <a:cubicBezTo>
                    <a:pt x="519589" y="1152049"/>
                    <a:pt x="522446" y="1153001"/>
                    <a:pt x="525304" y="1153001"/>
                  </a:cubicBezTo>
                  <a:cubicBezTo>
                    <a:pt x="526256" y="1153001"/>
                    <a:pt x="527209" y="1153001"/>
                    <a:pt x="528161" y="1152049"/>
                  </a:cubicBezTo>
                  <a:cubicBezTo>
                    <a:pt x="527209" y="1154906"/>
                    <a:pt x="526256" y="1157764"/>
                    <a:pt x="526256" y="1160621"/>
                  </a:cubicBezTo>
                  <a:cubicBezTo>
                    <a:pt x="526256" y="1160621"/>
                    <a:pt x="526256" y="1161574"/>
                    <a:pt x="526256" y="1161574"/>
                  </a:cubicBezTo>
                  <a:cubicBezTo>
                    <a:pt x="521494" y="1166336"/>
                    <a:pt x="517684" y="1171099"/>
                    <a:pt x="514826" y="1177766"/>
                  </a:cubicBezTo>
                  <a:cubicBezTo>
                    <a:pt x="512921" y="1175861"/>
                    <a:pt x="510064" y="1174909"/>
                    <a:pt x="507206" y="1174909"/>
                  </a:cubicBezTo>
                  <a:cubicBezTo>
                    <a:pt x="500539" y="1174909"/>
                    <a:pt x="495776" y="1179671"/>
                    <a:pt x="495776" y="1186339"/>
                  </a:cubicBezTo>
                  <a:cubicBezTo>
                    <a:pt x="495776" y="1188244"/>
                    <a:pt x="496729" y="1190149"/>
                    <a:pt x="497681" y="1192054"/>
                  </a:cubicBezTo>
                  <a:cubicBezTo>
                    <a:pt x="495776" y="1191101"/>
                    <a:pt x="493871" y="1190149"/>
                    <a:pt x="491966" y="1190149"/>
                  </a:cubicBezTo>
                  <a:cubicBezTo>
                    <a:pt x="489109" y="1192054"/>
                    <a:pt x="485299" y="1193959"/>
                    <a:pt x="483394" y="1196816"/>
                  </a:cubicBezTo>
                  <a:close/>
                  <a:moveTo>
                    <a:pt x="507206" y="1716881"/>
                  </a:moveTo>
                  <a:cubicBezTo>
                    <a:pt x="507206" y="1715929"/>
                    <a:pt x="506254" y="1715929"/>
                    <a:pt x="506254" y="1714976"/>
                  </a:cubicBezTo>
                  <a:cubicBezTo>
                    <a:pt x="507206" y="1714976"/>
                    <a:pt x="507206" y="1714976"/>
                    <a:pt x="508159" y="1714976"/>
                  </a:cubicBezTo>
                  <a:cubicBezTo>
                    <a:pt x="509111" y="1714976"/>
                    <a:pt x="509111" y="1714976"/>
                    <a:pt x="510064" y="1714976"/>
                  </a:cubicBezTo>
                  <a:cubicBezTo>
                    <a:pt x="510064" y="1714976"/>
                    <a:pt x="510064" y="1714976"/>
                    <a:pt x="510064" y="1714976"/>
                  </a:cubicBezTo>
                  <a:cubicBezTo>
                    <a:pt x="508159" y="1714976"/>
                    <a:pt x="507206" y="1715929"/>
                    <a:pt x="507206" y="17168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3" name="TextBox 392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726626" y="5784129"/>
            <a:ext cx="43313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Thank </a:t>
            </a:r>
            <a: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You!</a:t>
            </a:r>
            <a:endParaRPr lang="ko-KR" alt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394" name="Group 393">
            <a:extLst>
              <a:ext uri="{FF2B5EF4-FFF2-40B4-BE49-F238E27FC236}">
                <a16:creationId xmlns=""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215369" y="742409"/>
            <a:ext cx="7234518" cy="5657958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395" name="Graphic 166">
              <a:extLst>
                <a:ext uri="{FF2B5EF4-FFF2-40B4-BE49-F238E27FC236}">
                  <a16:creationId xmlns=""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597" name="Freeform: Shape 217">
                <a:extLst>
                  <a:ext uri="{FF2B5EF4-FFF2-40B4-BE49-F238E27FC236}">
                    <a16:creationId xmlns=""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8" name="Freeform: Shape 218">
                <a:extLst>
                  <a:ext uri="{FF2B5EF4-FFF2-40B4-BE49-F238E27FC236}">
                    <a16:creationId xmlns=""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9" name="Freeform: Shape 219">
                <a:extLst>
                  <a:ext uri="{FF2B5EF4-FFF2-40B4-BE49-F238E27FC236}">
                    <a16:creationId xmlns=""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0" name="Freeform: Shape 220">
                <a:extLst>
                  <a:ext uri="{FF2B5EF4-FFF2-40B4-BE49-F238E27FC236}">
                    <a16:creationId xmlns=""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1" name="Freeform: Shape 221">
                <a:extLst>
                  <a:ext uri="{FF2B5EF4-FFF2-40B4-BE49-F238E27FC236}">
                    <a16:creationId xmlns=""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2" name="Freeform: Shape 222">
                <a:extLst>
                  <a:ext uri="{FF2B5EF4-FFF2-40B4-BE49-F238E27FC236}">
                    <a16:creationId xmlns=""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3" name="Freeform: Shape 223">
                <a:extLst>
                  <a:ext uri="{FF2B5EF4-FFF2-40B4-BE49-F238E27FC236}">
                    <a16:creationId xmlns=""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4" name="Freeform: Shape 224">
                <a:extLst>
                  <a:ext uri="{FF2B5EF4-FFF2-40B4-BE49-F238E27FC236}">
                    <a16:creationId xmlns=""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5" name="Freeform: Shape 225">
                <a:extLst>
                  <a:ext uri="{FF2B5EF4-FFF2-40B4-BE49-F238E27FC236}">
                    <a16:creationId xmlns=""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6" name="Freeform: Shape 226">
                <a:extLst>
                  <a:ext uri="{FF2B5EF4-FFF2-40B4-BE49-F238E27FC236}">
                    <a16:creationId xmlns=""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7" name="Freeform: Shape 227">
                <a:extLst>
                  <a:ext uri="{FF2B5EF4-FFF2-40B4-BE49-F238E27FC236}">
                    <a16:creationId xmlns=""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8" name="Freeform: Shape 228">
                <a:extLst>
                  <a:ext uri="{FF2B5EF4-FFF2-40B4-BE49-F238E27FC236}">
                    <a16:creationId xmlns=""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9" name="Freeform: Shape 229">
                <a:extLst>
                  <a:ext uri="{FF2B5EF4-FFF2-40B4-BE49-F238E27FC236}">
                    <a16:creationId xmlns=""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0" name="Freeform: Shape 230">
                <a:extLst>
                  <a:ext uri="{FF2B5EF4-FFF2-40B4-BE49-F238E27FC236}">
                    <a16:creationId xmlns=""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1" name="Freeform: Shape 231">
                <a:extLst>
                  <a:ext uri="{FF2B5EF4-FFF2-40B4-BE49-F238E27FC236}">
                    <a16:creationId xmlns=""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2" name="Freeform: Shape 232">
                <a:extLst>
                  <a:ext uri="{FF2B5EF4-FFF2-40B4-BE49-F238E27FC236}">
                    <a16:creationId xmlns=""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3" name="Freeform: Shape 233">
                <a:extLst>
                  <a:ext uri="{FF2B5EF4-FFF2-40B4-BE49-F238E27FC236}">
                    <a16:creationId xmlns=""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" name="Freeform: Shape 234">
                <a:extLst>
                  <a:ext uri="{FF2B5EF4-FFF2-40B4-BE49-F238E27FC236}">
                    <a16:creationId xmlns=""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" name="Freeform: Shape 235">
                <a:extLst>
                  <a:ext uri="{FF2B5EF4-FFF2-40B4-BE49-F238E27FC236}">
                    <a16:creationId xmlns=""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" name="Freeform: Shape 236">
                <a:extLst>
                  <a:ext uri="{FF2B5EF4-FFF2-40B4-BE49-F238E27FC236}">
                    <a16:creationId xmlns=""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96" name="Graphic 16">
              <a:extLst>
                <a:ext uri="{FF2B5EF4-FFF2-40B4-BE49-F238E27FC236}">
                  <a16:creationId xmlns=""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397" name="Graphic 17">
              <a:extLst>
                <a:ext uri="{FF2B5EF4-FFF2-40B4-BE49-F238E27FC236}">
                  <a16:creationId xmlns=""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398" name="Graphic 18">
              <a:extLst>
                <a:ext uri="{FF2B5EF4-FFF2-40B4-BE49-F238E27FC236}">
                  <a16:creationId xmlns=""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399" name="Graphic 166">
              <a:extLst>
                <a:ext uri="{FF2B5EF4-FFF2-40B4-BE49-F238E27FC236}">
                  <a16:creationId xmlns=""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577" name="Freeform: Shape 197">
                <a:extLst>
                  <a:ext uri="{FF2B5EF4-FFF2-40B4-BE49-F238E27FC236}">
                    <a16:creationId xmlns=""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8" name="Freeform: Shape 198">
                <a:extLst>
                  <a:ext uri="{FF2B5EF4-FFF2-40B4-BE49-F238E27FC236}">
                    <a16:creationId xmlns=""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9" name="Freeform: Shape 199">
                <a:extLst>
                  <a:ext uri="{FF2B5EF4-FFF2-40B4-BE49-F238E27FC236}">
                    <a16:creationId xmlns=""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0" name="Freeform: Shape 200">
                <a:extLst>
                  <a:ext uri="{FF2B5EF4-FFF2-40B4-BE49-F238E27FC236}">
                    <a16:creationId xmlns=""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: Shape 201">
                <a:extLst>
                  <a:ext uri="{FF2B5EF4-FFF2-40B4-BE49-F238E27FC236}">
                    <a16:creationId xmlns=""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: Shape 202">
                <a:extLst>
                  <a:ext uri="{FF2B5EF4-FFF2-40B4-BE49-F238E27FC236}">
                    <a16:creationId xmlns=""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: Shape 203">
                <a:extLst>
                  <a:ext uri="{FF2B5EF4-FFF2-40B4-BE49-F238E27FC236}">
                    <a16:creationId xmlns=""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: Shape 204">
                <a:extLst>
                  <a:ext uri="{FF2B5EF4-FFF2-40B4-BE49-F238E27FC236}">
                    <a16:creationId xmlns=""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: Shape 205">
                <a:extLst>
                  <a:ext uri="{FF2B5EF4-FFF2-40B4-BE49-F238E27FC236}">
                    <a16:creationId xmlns=""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6" name="Freeform: Shape 206">
                <a:extLst>
                  <a:ext uri="{FF2B5EF4-FFF2-40B4-BE49-F238E27FC236}">
                    <a16:creationId xmlns=""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: Shape 207">
                <a:extLst>
                  <a:ext uri="{FF2B5EF4-FFF2-40B4-BE49-F238E27FC236}">
                    <a16:creationId xmlns=""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: Shape 208">
                <a:extLst>
                  <a:ext uri="{FF2B5EF4-FFF2-40B4-BE49-F238E27FC236}">
                    <a16:creationId xmlns=""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9" name="Freeform: Shape 209">
                <a:extLst>
                  <a:ext uri="{FF2B5EF4-FFF2-40B4-BE49-F238E27FC236}">
                    <a16:creationId xmlns=""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0" name="Freeform: Shape 210">
                <a:extLst>
                  <a:ext uri="{FF2B5EF4-FFF2-40B4-BE49-F238E27FC236}">
                    <a16:creationId xmlns=""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1" name="Freeform: Shape 211">
                <a:extLst>
                  <a:ext uri="{FF2B5EF4-FFF2-40B4-BE49-F238E27FC236}">
                    <a16:creationId xmlns=""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2" name="Freeform: Shape 212">
                <a:extLst>
                  <a:ext uri="{FF2B5EF4-FFF2-40B4-BE49-F238E27FC236}">
                    <a16:creationId xmlns=""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3" name="Freeform: Shape 213">
                <a:extLst>
                  <a:ext uri="{FF2B5EF4-FFF2-40B4-BE49-F238E27FC236}">
                    <a16:creationId xmlns=""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4" name="Freeform: Shape 214">
                <a:extLst>
                  <a:ext uri="{FF2B5EF4-FFF2-40B4-BE49-F238E27FC236}">
                    <a16:creationId xmlns=""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5" name="Freeform: Shape 215">
                <a:extLst>
                  <a:ext uri="{FF2B5EF4-FFF2-40B4-BE49-F238E27FC236}">
                    <a16:creationId xmlns=""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6" name="Freeform: Shape 216">
                <a:extLst>
                  <a:ext uri="{FF2B5EF4-FFF2-40B4-BE49-F238E27FC236}">
                    <a16:creationId xmlns=""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0" name="Graphic 166">
              <a:extLst>
                <a:ext uri="{FF2B5EF4-FFF2-40B4-BE49-F238E27FC236}">
                  <a16:creationId xmlns=""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557" name="Freeform: Shape 177">
                <a:extLst>
                  <a:ext uri="{FF2B5EF4-FFF2-40B4-BE49-F238E27FC236}">
                    <a16:creationId xmlns=""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8" name="Freeform: Shape 178">
                <a:extLst>
                  <a:ext uri="{FF2B5EF4-FFF2-40B4-BE49-F238E27FC236}">
                    <a16:creationId xmlns=""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179">
                <a:extLst>
                  <a:ext uri="{FF2B5EF4-FFF2-40B4-BE49-F238E27FC236}">
                    <a16:creationId xmlns=""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: Shape 180">
                <a:extLst>
                  <a:ext uri="{FF2B5EF4-FFF2-40B4-BE49-F238E27FC236}">
                    <a16:creationId xmlns=""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: Shape 181">
                <a:extLst>
                  <a:ext uri="{FF2B5EF4-FFF2-40B4-BE49-F238E27FC236}">
                    <a16:creationId xmlns=""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: Shape 182">
                <a:extLst>
                  <a:ext uri="{FF2B5EF4-FFF2-40B4-BE49-F238E27FC236}">
                    <a16:creationId xmlns=""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3" name="Freeform: Shape 183">
                <a:extLst>
                  <a:ext uri="{FF2B5EF4-FFF2-40B4-BE49-F238E27FC236}">
                    <a16:creationId xmlns=""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184">
                <a:extLst>
                  <a:ext uri="{FF2B5EF4-FFF2-40B4-BE49-F238E27FC236}">
                    <a16:creationId xmlns=""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5" name="Freeform: Shape 185">
                <a:extLst>
                  <a:ext uri="{FF2B5EF4-FFF2-40B4-BE49-F238E27FC236}">
                    <a16:creationId xmlns=""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6" name="Freeform: Shape 186">
                <a:extLst>
                  <a:ext uri="{FF2B5EF4-FFF2-40B4-BE49-F238E27FC236}">
                    <a16:creationId xmlns=""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: Shape 187">
                <a:extLst>
                  <a:ext uri="{FF2B5EF4-FFF2-40B4-BE49-F238E27FC236}">
                    <a16:creationId xmlns=""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8" name="Freeform: Shape 188">
                <a:extLst>
                  <a:ext uri="{FF2B5EF4-FFF2-40B4-BE49-F238E27FC236}">
                    <a16:creationId xmlns=""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: Shape 189">
                <a:extLst>
                  <a:ext uri="{FF2B5EF4-FFF2-40B4-BE49-F238E27FC236}">
                    <a16:creationId xmlns=""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190">
                <a:extLst>
                  <a:ext uri="{FF2B5EF4-FFF2-40B4-BE49-F238E27FC236}">
                    <a16:creationId xmlns=""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191">
                <a:extLst>
                  <a:ext uri="{FF2B5EF4-FFF2-40B4-BE49-F238E27FC236}">
                    <a16:creationId xmlns=""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2" name="Freeform: Shape 192">
                <a:extLst>
                  <a:ext uri="{FF2B5EF4-FFF2-40B4-BE49-F238E27FC236}">
                    <a16:creationId xmlns=""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3" name="Freeform: Shape 193">
                <a:extLst>
                  <a:ext uri="{FF2B5EF4-FFF2-40B4-BE49-F238E27FC236}">
                    <a16:creationId xmlns=""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4" name="Freeform: Shape 194">
                <a:extLst>
                  <a:ext uri="{FF2B5EF4-FFF2-40B4-BE49-F238E27FC236}">
                    <a16:creationId xmlns=""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5" name="Freeform: Shape 195">
                <a:extLst>
                  <a:ext uri="{FF2B5EF4-FFF2-40B4-BE49-F238E27FC236}">
                    <a16:creationId xmlns=""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6" name="Freeform: Shape 196">
                <a:extLst>
                  <a:ext uri="{FF2B5EF4-FFF2-40B4-BE49-F238E27FC236}">
                    <a16:creationId xmlns=""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1" name="Graphic 234">
              <a:extLst>
                <a:ext uri="{FF2B5EF4-FFF2-40B4-BE49-F238E27FC236}">
                  <a16:creationId xmlns=""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551" name="Freeform: Shape 171">
                <a:extLst>
                  <a:ext uri="{FF2B5EF4-FFF2-40B4-BE49-F238E27FC236}">
                    <a16:creationId xmlns=""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2" name="Freeform: Shape 172">
                <a:extLst>
                  <a:ext uri="{FF2B5EF4-FFF2-40B4-BE49-F238E27FC236}">
                    <a16:creationId xmlns=""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3" name="Freeform: Shape 173">
                <a:extLst>
                  <a:ext uri="{FF2B5EF4-FFF2-40B4-BE49-F238E27FC236}">
                    <a16:creationId xmlns=""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4" name="Freeform: Shape 174">
                <a:extLst>
                  <a:ext uri="{FF2B5EF4-FFF2-40B4-BE49-F238E27FC236}">
                    <a16:creationId xmlns=""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5" name="Freeform: Shape 175">
                <a:extLst>
                  <a:ext uri="{FF2B5EF4-FFF2-40B4-BE49-F238E27FC236}">
                    <a16:creationId xmlns=""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: Shape 176">
                <a:extLst>
                  <a:ext uri="{FF2B5EF4-FFF2-40B4-BE49-F238E27FC236}">
                    <a16:creationId xmlns=""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2" name="Graphic 166">
              <a:extLst>
                <a:ext uri="{FF2B5EF4-FFF2-40B4-BE49-F238E27FC236}">
                  <a16:creationId xmlns=""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531" name="Freeform: Shape 151">
                <a:extLst>
                  <a:ext uri="{FF2B5EF4-FFF2-40B4-BE49-F238E27FC236}">
                    <a16:creationId xmlns=""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" name="Freeform: Shape 152">
                <a:extLst>
                  <a:ext uri="{FF2B5EF4-FFF2-40B4-BE49-F238E27FC236}">
                    <a16:creationId xmlns=""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: Shape 153">
                <a:extLst>
                  <a:ext uri="{FF2B5EF4-FFF2-40B4-BE49-F238E27FC236}">
                    <a16:creationId xmlns=""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" name="Freeform: Shape 154">
                <a:extLst>
                  <a:ext uri="{FF2B5EF4-FFF2-40B4-BE49-F238E27FC236}">
                    <a16:creationId xmlns=""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155">
                <a:extLst>
                  <a:ext uri="{FF2B5EF4-FFF2-40B4-BE49-F238E27FC236}">
                    <a16:creationId xmlns=""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156">
                <a:extLst>
                  <a:ext uri="{FF2B5EF4-FFF2-40B4-BE49-F238E27FC236}">
                    <a16:creationId xmlns=""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157">
                <a:extLst>
                  <a:ext uri="{FF2B5EF4-FFF2-40B4-BE49-F238E27FC236}">
                    <a16:creationId xmlns=""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158">
                <a:extLst>
                  <a:ext uri="{FF2B5EF4-FFF2-40B4-BE49-F238E27FC236}">
                    <a16:creationId xmlns=""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" name="Freeform: Shape 159">
                <a:extLst>
                  <a:ext uri="{FF2B5EF4-FFF2-40B4-BE49-F238E27FC236}">
                    <a16:creationId xmlns=""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" name="Freeform: Shape 160">
                <a:extLst>
                  <a:ext uri="{FF2B5EF4-FFF2-40B4-BE49-F238E27FC236}">
                    <a16:creationId xmlns=""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reeform: Shape 161">
                <a:extLst>
                  <a:ext uri="{FF2B5EF4-FFF2-40B4-BE49-F238E27FC236}">
                    <a16:creationId xmlns=""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162">
                <a:extLst>
                  <a:ext uri="{FF2B5EF4-FFF2-40B4-BE49-F238E27FC236}">
                    <a16:creationId xmlns=""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: Shape 163">
                <a:extLst>
                  <a:ext uri="{FF2B5EF4-FFF2-40B4-BE49-F238E27FC236}">
                    <a16:creationId xmlns=""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: Shape 164">
                <a:extLst>
                  <a:ext uri="{FF2B5EF4-FFF2-40B4-BE49-F238E27FC236}">
                    <a16:creationId xmlns=""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165">
                <a:extLst>
                  <a:ext uri="{FF2B5EF4-FFF2-40B4-BE49-F238E27FC236}">
                    <a16:creationId xmlns=""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: Shape 166">
                <a:extLst>
                  <a:ext uri="{FF2B5EF4-FFF2-40B4-BE49-F238E27FC236}">
                    <a16:creationId xmlns=""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: Shape 167">
                <a:extLst>
                  <a:ext uri="{FF2B5EF4-FFF2-40B4-BE49-F238E27FC236}">
                    <a16:creationId xmlns=""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168">
                <a:extLst>
                  <a:ext uri="{FF2B5EF4-FFF2-40B4-BE49-F238E27FC236}">
                    <a16:creationId xmlns=""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169">
                <a:extLst>
                  <a:ext uri="{FF2B5EF4-FFF2-40B4-BE49-F238E27FC236}">
                    <a16:creationId xmlns=""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170">
                <a:extLst>
                  <a:ext uri="{FF2B5EF4-FFF2-40B4-BE49-F238E27FC236}">
                    <a16:creationId xmlns=""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3" name="Graphic 3">
              <a:extLst>
                <a:ext uri="{FF2B5EF4-FFF2-40B4-BE49-F238E27FC236}">
                  <a16:creationId xmlns=""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404" name="Freeform: Shape 24">
                <a:extLst>
                  <a:ext uri="{FF2B5EF4-FFF2-40B4-BE49-F238E27FC236}">
                    <a16:creationId xmlns=""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25">
                <a:extLst>
                  <a:ext uri="{FF2B5EF4-FFF2-40B4-BE49-F238E27FC236}">
                    <a16:creationId xmlns=""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26">
                <a:extLst>
                  <a:ext uri="{FF2B5EF4-FFF2-40B4-BE49-F238E27FC236}">
                    <a16:creationId xmlns=""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27">
                <a:extLst>
                  <a:ext uri="{FF2B5EF4-FFF2-40B4-BE49-F238E27FC236}">
                    <a16:creationId xmlns=""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28">
                <a:extLst>
                  <a:ext uri="{FF2B5EF4-FFF2-40B4-BE49-F238E27FC236}">
                    <a16:creationId xmlns=""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29">
                <a:extLst>
                  <a:ext uri="{FF2B5EF4-FFF2-40B4-BE49-F238E27FC236}">
                    <a16:creationId xmlns=""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30">
                <a:extLst>
                  <a:ext uri="{FF2B5EF4-FFF2-40B4-BE49-F238E27FC236}">
                    <a16:creationId xmlns=""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31">
                <a:extLst>
                  <a:ext uri="{FF2B5EF4-FFF2-40B4-BE49-F238E27FC236}">
                    <a16:creationId xmlns=""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32">
                <a:extLst>
                  <a:ext uri="{FF2B5EF4-FFF2-40B4-BE49-F238E27FC236}">
                    <a16:creationId xmlns=""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33">
                <a:extLst>
                  <a:ext uri="{FF2B5EF4-FFF2-40B4-BE49-F238E27FC236}">
                    <a16:creationId xmlns=""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34">
                <a:extLst>
                  <a:ext uri="{FF2B5EF4-FFF2-40B4-BE49-F238E27FC236}">
                    <a16:creationId xmlns=""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35">
                <a:extLst>
                  <a:ext uri="{FF2B5EF4-FFF2-40B4-BE49-F238E27FC236}">
                    <a16:creationId xmlns=""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36">
                <a:extLst>
                  <a:ext uri="{FF2B5EF4-FFF2-40B4-BE49-F238E27FC236}">
                    <a16:creationId xmlns=""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37">
                <a:extLst>
                  <a:ext uri="{FF2B5EF4-FFF2-40B4-BE49-F238E27FC236}">
                    <a16:creationId xmlns=""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38">
                <a:extLst>
                  <a:ext uri="{FF2B5EF4-FFF2-40B4-BE49-F238E27FC236}">
                    <a16:creationId xmlns=""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39">
                <a:extLst>
                  <a:ext uri="{FF2B5EF4-FFF2-40B4-BE49-F238E27FC236}">
                    <a16:creationId xmlns=""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0">
                <a:extLst>
                  <a:ext uri="{FF2B5EF4-FFF2-40B4-BE49-F238E27FC236}">
                    <a16:creationId xmlns=""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1">
                <a:extLst>
                  <a:ext uri="{FF2B5EF4-FFF2-40B4-BE49-F238E27FC236}">
                    <a16:creationId xmlns=""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">
                <a:extLst>
                  <a:ext uri="{FF2B5EF4-FFF2-40B4-BE49-F238E27FC236}">
                    <a16:creationId xmlns=""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3">
                <a:extLst>
                  <a:ext uri="{FF2B5EF4-FFF2-40B4-BE49-F238E27FC236}">
                    <a16:creationId xmlns=""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4">
                <a:extLst>
                  <a:ext uri="{FF2B5EF4-FFF2-40B4-BE49-F238E27FC236}">
                    <a16:creationId xmlns=""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5">
                <a:extLst>
                  <a:ext uri="{FF2B5EF4-FFF2-40B4-BE49-F238E27FC236}">
                    <a16:creationId xmlns=""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6">
                <a:extLst>
                  <a:ext uri="{FF2B5EF4-FFF2-40B4-BE49-F238E27FC236}">
                    <a16:creationId xmlns=""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7">
                <a:extLst>
                  <a:ext uri="{FF2B5EF4-FFF2-40B4-BE49-F238E27FC236}">
                    <a16:creationId xmlns=""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8">
                <a:extLst>
                  <a:ext uri="{FF2B5EF4-FFF2-40B4-BE49-F238E27FC236}">
                    <a16:creationId xmlns=""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9">
                <a:extLst>
                  <a:ext uri="{FF2B5EF4-FFF2-40B4-BE49-F238E27FC236}">
                    <a16:creationId xmlns=""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50">
                <a:extLst>
                  <a:ext uri="{FF2B5EF4-FFF2-40B4-BE49-F238E27FC236}">
                    <a16:creationId xmlns=""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51">
                <a:extLst>
                  <a:ext uri="{FF2B5EF4-FFF2-40B4-BE49-F238E27FC236}">
                    <a16:creationId xmlns=""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52">
                <a:extLst>
                  <a:ext uri="{FF2B5EF4-FFF2-40B4-BE49-F238E27FC236}">
                    <a16:creationId xmlns=""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53">
                <a:extLst>
                  <a:ext uri="{FF2B5EF4-FFF2-40B4-BE49-F238E27FC236}">
                    <a16:creationId xmlns=""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54">
                <a:extLst>
                  <a:ext uri="{FF2B5EF4-FFF2-40B4-BE49-F238E27FC236}">
                    <a16:creationId xmlns=""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55">
                <a:extLst>
                  <a:ext uri="{FF2B5EF4-FFF2-40B4-BE49-F238E27FC236}">
                    <a16:creationId xmlns=""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56">
                <a:extLst>
                  <a:ext uri="{FF2B5EF4-FFF2-40B4-BE49-F238E27FC236}">
                    <a16:creationId xmlns=""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57">
                <a:extLst>
                  <a:ext uri="{FF2B5EF4-FFF2-40B4-BE49-F238E27FC236}">
                    <a16:creationId xmlns=""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58">
                <a:extLst>
                  <a:ext uri="{FF2B5EF4-FFF2-40B4-BE49-F238E27FC236}">
                    <a16:creationId xmlns=""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59">
                <a:extLst>
                  <a:ext uri="{FF2B5EF4-FFF2-40B4-BE49-F238E27FC236}">
                    <a16:creationId xmlns=""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60">
                <a:extLst>
                  <a:ext uri="{FF2B5EF4-FFF2-40B4-BE49-F238E27FC236}">
                    <a16:creationId xmlns=""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61">
                <a:extLst>
                  <a:ext uri="{FF2B5EF4-FFF2-40B4-BE49-F238E27FC236}">
                    <a16:creationId xmlns=""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62">
                <a:extLst>
                  <a:ext uri="{FF2B5EF4-FFF2-40B4-BE49-F238E27FC236}">
                    <a16:creationId xmlns=""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63">
                <a:extLst>
                  <a:ext uri="{FF2B5EF4-FFF2-40B4-BE49-F238E27FC236}">
                    <a16:creationId xmlns=""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64">
                <a:extLst>
                  <a:ext uri="{FF2B5EF4-FFF2-40B4-BE49-F238E27FC236}">
                    <a16:creationId xmlns=""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65">
                <a:extLst>
                  <a:ext uri="{FF2B5EF4-FFF2-40B4-BE49-F238E27FC236}">
                    <a16:creationId xmlns=""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66">
                <a:extLst>
                  <a:ext uri="{FF2B5EF4-FFF2-40B4-BE49-F238E27FC236}">
                    <a16:creationId xmlns=""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67">
                <a:extLst>
                  <a:ext uri="{FF2B5EF4-FFF2-40B4-BE49-F238E27FC236}">
                    <a16:creationId xmlns=""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68">
                <a:extLst>
                  <a:ext uri="{FF2B5EF4-FFF2-40B4-BE49-F238E27FC236}">
                    <a16:creationId xmlns=""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69">
                <a:extLst>
                  <a:ext uri="{FF2B5EF4-FFF2-40B4-BE49-F238E27FC236}">
                    <a16:creationId xmlns=""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70">
                <a:extLst>
                  <a:ext uri="{FF2B5EF4-FFF2-40B4-BE49-F238E27FC236}">
                    <a16:creationId xmlns=""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71">
                <a:extLst>
                  <a:ext uri="{FF2B5EF4-FFF2-40B4-BE49-F238E27FC236}">
                    <a16:creationId xmlns=""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72">
                <a:extLst>
                  <a:ext uri="{FF2B5EF4-FFF2-40B4-BE49-F238E27FC236}">
                    <a16:creationId xmlns=""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73">
                <a:extLst>
                  <a:ext uri="{FF2B5EF4-FFF2-40B4-BE49-F238E27FC236}">
                    <a16:creationId xmlns=""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74">
                <a:extLst>
                  <a:ext uri="{FF2B5EF4-FFF2-40B4-BE49-F238E27FC236}">
                    <a16:creationId xmlns=""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75">
                <a:extLst>
                  <a:ext uri="{FF2B5EF4-FFF2-40B4-BE49-F238E27FC236}">
                    <a16:creationId xmlns=""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76">
                <a:extLst>
                  <a:ext uri="{FF2B5EF4-FFF2-40B4-BE49-F238E27FC236}">
                    <a16:creationId xmlns=""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77">
                <a:extLst>
                  <a:ext uri="{FF2B5EF4-FFF2-40B4-BE49-F238E27FC236}">
                    <a16:creationId xmlns=""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78">
                <a:extLst>
                  <a:ext uri="{FF2B5EF4-FFF2-40B4-BE49-F238E27FC236}">
                    <a16:creationId xmlns=""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79">
                <a:extLst>
                  <a:ext uri="{FF2B5EF4-FFF2-40B4-BE49-F238E27FC236}">
                    <a16:creationId xmlns=""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80">
                <a:extLst>
                  <a:ext uri="{FF2B5EF4-FFF2-40B4-BE49-F238E27FC236}">
                    <a16:creationId xmlns=""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81">
                <a:extLst>
                  <a:ext uri="{FF2B5EF4-FFF2-40B4-BE49-F238E27FC236}">
                    <a16:creationId xmlns=""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82">
                <a:extLst>
                  <a:ext uri="{FF2B5EF4-FFF2-40B4-BE49-F238E27FC236}">
                    <a16:creationId xmlns=""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83">
                <a:extLst>
                  <a:ext uri="{FF2B5EF4-FFF2-40B4-BE49-F238E27FC236}">
                    <a16:creationId xmlns=""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84">
                <a:extLst>
                  <a:ext uri="{FF2B5EF4-FFF2-40B4-BE49-F238E27FC236}">
                    <a16:creationId xmlns=""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85">
                <a:extLst>
                  <a:ext uri="{FF2B5EF4-FFF2-40B4-BE49-F238E27FC236}">
                    <a16:creationId xmlns=""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86">
                <a:extLst>
                  <a:ext uri="{FF2B5EF4-FFF2-40B4-BE49-F238E27FC236}">
                    <a16:creationId xmlns=""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: Shape 87">
                <a:extLst>
                  <a:ext uri="{FF2B5EF4-FFF2-40B4-BE49-F238E27FC236}">
                    <a16:creationId xmlns=""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8" name="Freeform: Shape 88">
                <a:extLst>
                  <a:ext uri="{FF2B5EF4-FFF2-40B4-BE49-F238E27FC236}">
                    <a16:creationId xmlns=""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9" name="Freeform: Shape 89">
                <a:extLst>
                  <a:ext uri="{FF2B5EF4-FFF2-40B4-BE49-F238E27FC236}">
                    <a16:creationId xmlns=""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0" name="Freeform: Shape 90">
                <a:extLst>
                  <a:ext uri="{FF2B5EF4-FFF2-40B4-BE49-F238E27FC236}">
                    <a16:creationId xmlns=""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91">
                <a:extLst>
                  <a:ext uri="{FF2B5EF4-FFF2-40B4-BE49-F238E27FC236}">
                    <a16:creationId xmlns=""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92">
                <a:extLst>
                  <a:ext uri="{FF2B5EF4-FFF2-40B4-BE49-F238E27FC236}">
                    <a16:creationId xmlns=""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93">
                <a:extLst>
                  <a:ext uri="{FF2B5EF4-FFF2-40B4-BE49-F238E27FC236}">
                    <a16:creationId xmlns=""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94">
                <a:extLst>
                  <a:ext uri="{FF2B5EF4-FFF2-40B4-BE49-F238E27FC236}">
                    <a16:creationId xmlns=""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95">
                <a:extLst>
                  <a:ext uri="{FF2B5EF4-FFF2-40B4-BE49-F238E27FC236}">
                    <a16:creationId xmlns=""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: Shape 96">
                <a:extLst>
                  <a:ext uri="{FF2B5EF4-FFF2-40B4-BE49-F238E27FC236}">
                    <a16:creationId xmlns=""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97">
                <a:extLst>
                  <a:ext uri="{FF2B5EF4-FFF2-40B4-BE49-F238E27FC236}">
                    <a16:creationId xmlns=""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98">
                <a:extLst>
                  <a:ext uri="{FF2B5EF4-FFF2-40B4-BE49-F238E27FC236}">
                    <a16:creationId xmlns=""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99">
                <a:extLst>
                  <a:ext uri="{FF2B5EF4-FFF2-40B4-BE49-F238E27FC236}">
                    <a16:creationId xmlns=""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: Shape 100">
                <a:extLst>
                  <a:ext uri="{FF2B5EF4-FFF2-40B4-BE49-F238E27FC236}">
                    <a16:creationId xmlns=""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101">
                <a:extLst>
                  <a:ext uri="{FF2B5EF4-FFF2-40B4-BE49-F238E27FC236}">
                    <a16:creationId xmlns=""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102">
                <a:extLst>
                  <a:ext uri="{FF2B5EF4-FFF2-40B4-BE49-F238E27FC236}">
                    <a16:creationId xmlns=""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103">
                <a:extLst>
                  <a:ext uri="{FF2B5EF4-FFF2-40B4-BE49-F238E27FC236}">
                    <a16:creationId xmlns=""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4" name="Freeform: Shape 104">
                <a:extLst>
                  <a:ext uri="{FF2B5EF4-FFF2-40B4-BE49-F238E27FC236}">
                    <a16:creationId xmlns=""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5" name="Freeform: Shape 105">
                <a:extLst>
                  <a:ext uri="{FF2B5EF4-FFF2-40B4-BE49-F238E27FC236}">
                    <a16:creationId xmlns=""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106">
                <a:extLst>
                  <a:ext uri="{FF2B5EF4-FFF2-40B4-BE49-F238E27FC236}">
                    <a16:creationId xmlns=""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107">
                <a:extLst>
                  <a:ext uri="{FF2B5EF4-FFF2-40B4-BE49-F238E27FC236}">
                    <a16:creationId xmlns=""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108">
                <a:extLst>
                  <a:ext uri="{FF2B5EF4-FFF2-40B4-BE49-F238E27FC236}">
                    <a16:creationId xmlns=""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109">
                <a:extLst>
                  <a:ext uri="{FF2B5EF4-FFF2-40B4-BE49-F238E27FC236}">
                    <a16:creationId xmlns=""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110">
                <a:extLst>
                  <a:ext uri="{FF2B5EF4-FFF2-40B4-BE49-F238E27FC236}">
                    <a16:creationId xmlns=""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: Shape 111">
                <a:extLst>
                  <a:ext uri="{FF2B5EF4-FFF2-40B4-BE49-F238E27FC236}">
                    <a16:creationId xmlns=""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: Shape 112">
                <a:extLst>
                  <a:ext uri="{FF2B5EF4-FFF2-40B4-BE49-F238E27FC236}">
                    <a16:creationId xmlns=""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: Shape 113">
                <a:extLst>
                  <a:ext uri="{FF2B5EF4-FFF2-40B4-BE49-F238E27FC236}">
                    <a16:creationId xmlns=""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: Shape 114">
                <a:extLst>
                  <a:ext uri="{FF2B5EF4-FFF2-40B4-BE49-F238E27FC236}">
                    <a16:creationId xmlns=""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: Shape 115">
                <a:extLst>
                  <a:ext uri="{FF2B5EF4-FFF2-40B4-BE49-F238E27FC236}">
                    <a16:creationId xmlns=""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116">
                <a:extLst>
                  <a:ext uri="{FF2B5EF4-FFF2-40B4-BE49-F238E27FC236}">
                    <a16:creationId xmlns=""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117">
                <a:extLst>
                  <a:ext uri="{FF2B5EF4-FFF2-40B4-BE49-F238E27FC236}">
                    <a16:creationId xmlns=""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8" name="Freeform: Shape 118">
                <a:extLst>
                  <a:ext uri="{FF2B5EF4-FFF2-40B4-BE49-F238E27FC236}">
                    <a16:creationId xmlns=""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: Shape 119">
                <a:extLst>
                  <a:ext uri="{FF2B5EF4-FFF2-40B4-BE49-F238E27FC236}">
                    <a16:creationId xmlns=""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0" name="Freeform: Shape 120">
                <a:extLst>
                  <a:ext uri="{FF2B5EF4-FFF2-40B4-BE49-F238E27FC236}">
                    <a16:creationId xmlns=""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Freeform: Shape 121">
                <a:extLst>
                  <a:ext uri="{FF2B5EF4-FFF2-40B4-BE49-F238E27FC236}">
                    <a16:creationId xmlns=""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122">
                <a:extLst>
                  <a:ext uri="{FF2B5EF4-FFF2-40B4-BE49-F238E27FC236}">
                    <a16:creationId xmlns=""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123">
                <a:extLst>
                  <a:ext uri="{FF2B5EF4-FFF2-40B4-BE49-F238E27FC236}">
                    <a16:creationId xmlns=""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124">
                <a:extLst>
                  <a:ext uri="{FF2B5EF4-FFF2-40B4-BE49-F238E27FC236}">
                    <a16:creationId xmlns=""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125">
                <a:extLst>
                  <a:ext uri="{FF2B5EF4-FFF2-40B4-BE49-F238E27FC236}">
                    <a16:creationId xmlns=""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126">
                <a:extLst>
                  <a:ext uri="{FF2B5EF4-FFF2-40B4-BE49-F238E27FC236}">
                    <a16:creationId xmlns=""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127">
                <a:extLst>
                  <a:ext uri="{FF2B5EF4-FFF2-40B4-BE49-F238E27FC236}">
                    <a16:creationId xmlns=""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128">
                <a:extLst>
                  <a:ext uri="{FF2B5EF4-FFF2-40B4-BE49-F238E27FC236}">
                    <a16:creationId xmlns=""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129">
                <a:extLst>
                  <a:ext uri="{FF2B5EF4-FFF2-40B4-BE49-F238E27FC236}">
                    <a16:creationId xmlns=""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130">
                <a:extLst>
                  <a:ext uri="{FF2B5EF4-FFF2-40B4-BE49-F238E27FC236}">
                    <a16:creationId xmlns=""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131">
                <a:extLst>
                  <a:ext uri="{FF2B5EF4-FFF2-40B4-BE49-F238E27FC236}">
                    <a16:creationId xmlns=""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132">
                <a:extLst>
                  <a:ext uri="{FF2B5EF4-FFF2-40B4-BE49-F238E27FC236}">
                    <a16:creationId xmlns=""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133">
                <a:extLst>
                  <a:ext uri="{FF2B5EF4-FFF2-40B4-BE49-F238E27FC236}">
                    <a16:creationId xmlns=""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134">
                <a:extLst>
                  <a:ext uri="{FF2B5EF4-FFF2-40B4-BE49-F238E27FC236}">
                    <a16:creationId xmlns=""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135">
                <a:extLst>
                  <a:ext uri="{FF2B5EF4-FFF2-40B4-BE49-F238E27FC236}">
                    <a16:creationId xmlns=""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136">
                <a:extLst>
                  <a:ext uri="{FF2B5EF4-FFF2-40B4-BE49-F238E27FC236}">
                    <a16:creationId xmlns=""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137">
                <a:extLst>
                  <a:ext uri="{FF2B5EF4-FFF2-40B4-BE49-F238E27FC236}">
                    <a16:creationId xmlns=""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138">
                <a:extLst>
                  <a:ext uri="{FF2B5EF4-FFF2-40B4-BE49-F238E27FC236}">
                    <a16:creationId xmlns=""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139">
                <a:extLst>
                  <a:ext uri="{FF2B5EF4-FFF2-40B4-BE49-F238E27FC236}">
                    <a16:creationId xmlns=""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140">
                <a:extLst>
                  <a:ext uri="{FF2B5EF4-FFF2-40B4-BE49-F238E27FC236}">
                    <a16:creationId xmlns=""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141">
                <a:extLst>
                  <a:ext uri="{FF2B5EF4-FFF2-40B4-BE49-F238E27FC236}">
                    <a16:creationId xmlns=""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142">
                <a:extLst>
                  <a:ext uri="{FF2B5EF4-FFF2-40B4-BE49-F238E27FC236}">
                    <a16:creationId xmlns=""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143">
                <a:extLst>
                  <a:ext uri="{FF2B5EF4-FFF2-40B4-BE49-F238E27FC236}">
                    <a16:creationId xmlns=""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144">
                <a:extLst>
                  <a:ext uri="{FF2B5EF4-FFF2-40B4-BE49-F238E27FC236}">
                    <a16:creationId xmlns=""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145">
                <a:extLst>
                  <a:ext uri="{FF2B5EF4-FFF2-40B4-BE49-F238E27FC236}">
                    <a16:creationId xmlns=""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146">
                <a:extLst>
                  <a:ext uri="{FF2B5EF4-FFF2-40B4-BE49-F238E27FC236}">
                    <a16:creationId xmlns=""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147">
                <a:extLst>
                  <a:ext uri="{FF2B5EF4-FFF2-40B4-BE49-F238E27FC236}">
                    <a16:creationId xmlns=""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: Shape 148">
                <a:extLst>
                  <a:ext uri="{FF2B5EF4-FFF2-40B4-BE49-F238E27FC236}">
                    <a16:creationId xmlns=""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149">
                <a:extLst>
                  <a:ext uri="{FF2B5EF4-FFF2-40B4-BE49-F238E27FC236}">
                    <a16:creationId xmlns=""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150">
                <a:extLst>
                  <a:ext uri="{FF2B5EF4-FFF2-40B4-BE49-F238E27FC236}">
                    <a16:creationId xmlns=""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617" name="Picture 6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27205" r="23684" b="29191"/>
          <a:stretch/>
        </p:blipFill>
        <p:spPr>
          <a:xfrm>
            <a:off x="7672689" y="2152309"/>
            <a:ext cx="587188" cy="569028"/>
          </a:xfrm>
          <a:prstGeom prst="rect">
            <a:avLst/>
          </a:prstGeom>
        </p:spPr>
      </p:pic>
      <p:pic>
        <p:nvPicPr>
          <p:cNvPr id="618" name="Picture 6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27205" r="23684" b="29191"/>
          <a:stretch/>
        </p:blipFill>
        <p:spPr>
          <a:xfrm>
            <a:off x="6880939" y="2487873"/>
            <a:ext cx="587188" cy="569028"/>
          </a:xfrm>
          <a:prstGeom prst="rect">
            <a:avLst/>
          </a:prstGeom>
        </p:spPr>
      </p:pic>
      <p:pic>
        <p:nvPicPr>
          <p:cNvPr id="619" name="Picture 6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27205" r="23684" b="29191"/>
          <a:stretch/>
        </p:blipFill>
        <p:spPr>
          <a:xfrm>
            <a:off x="5917800" y="3012066"/>
            <a:ext cx="587188" cy="5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91D635-C64E-4E41-A8C6-420DF2D15AFE}"/>
              </a:ext>
            </a:extLst>
          </p:cNvPr>
          <p:cNvSpPr txBox="1"/>
          <p:nvPr/>
        </p:nvSpPr>
        <p:spPr>
          <a:xfrm>
            <a:off x="107576" y="985808"/>
            <a:ext cx="3899648" cy="31085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Student company "USB team" is 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formed on December 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19, 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2017. in 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</a:t>
            </a:r>
          </a:p>
          <a:p>
            <a:pPr algn="ctr"/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Economic 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Trade School located in</a:t>
            </a:r>
          </a:p>
          <a:p>
            <a:pPr algn="ctr"/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Southeast 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Europe, in country 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Serbia, </a:t>
            </a:r>
            <a:r>
              <a:rPr lang="en-US" altLang="ko-K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Prijepolje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en-US" altLang="ko-K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818866-2E0B-4A98-A8DD-76B5634F7FD4}"/>
              </a:ext>
            </a:extLst>
          </p:cNvPr>
          <p:cNvSpPr txBox="1"/>
          <p:nvPr/>
        </p:nvSpPr>
        <p:spPr>
          <a:xfrm>
            <a:off x="8411012" y="2345522"/>
            <a:ext cx="2913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The purpose of the company is </a:t>
            </a:r>
          </a:p>
          <a:p>
            <a:pPr algn="ctr"/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to 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bring together a fresh inspiration.</a:t>
            </a:r>
          </a:p>
        </p:txBody>
      </p:sp>
      <p:pic>
        <p:nvPicPr>
          <p:cNvPr id="9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23684"/>
            <a:ext cx="3402106" cy="444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Left Arrow 9"/>
          <p:cNvSpPr/>
          <p:nvPr/>
        </p:nvSpPr>
        <p:spPr>
          <a:xfrm>
            <a:off x="6817971" y="246220"/>
            <a:ext cx="5385117" cy="147917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564777" y="5200795"/>
            <a:ext cx="11093824" cy="1479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6938682" y="623684"/>
            <a:ext cx="5253318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WE ARE?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Horizontal Scroll 19">
            <a:extLst>
              <a:ext uri="{FF2B5EF4-FFF2-40B4-BE49-F238E27FC236}">
                <a16:creationId xmlns=""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574718" y="5069541"/>
            <a:ext cx="11093826" cy="1631466"/>
          </a:xfrm>
          <a:prstGeom prst="horizontalScroll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5354573"/>
            <a:ext cx="1312677" cy="11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391" y="5354573"/>
            <a:ext cx="1312677" cy="11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715" y="5354573"/>
            <a:ext cx="1312677" cy="111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17800" r="12944"/>
          <a:stretch/>
        </p:blipFill>
        <p:spPr bwMode="auto">
          <a:xfrm>
            <a:off x="9867665" y="5354573"/>
            <a:ext cx="1312677" cy="112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972" y="5354573"/>
            <a:ext cx="1312677" cy="11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326" y="5354573"/>
            <a:ext cx="1312677" cy="112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6542" y="5368906"/>
            <a:ext cx="1359660" cy="111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46AEBB3-9E75-48B7-B7C9-0DE4010FE3AC}"/>
              </a:ext>
            </a:extLst>
          </p:cNvPr>
          <p:cNvGrpSpPr/>
          <p:nvPr/>
        </p:nvGrpSpPr>
        <p:grpSpPr>
          <a:xfrm>
            <a:off x="7075232" y="1289240"/>
            <a:ext cx="4075512" cy="4900317"/>
            <a:chOff x="1174375" y="2336857"/>
            <a:chExt cx="1410352" cy="1695780"/>
          </a:xfrm>
        </p:grpSpPr>
        <p:sp>
          <p:nvSpPr>
            <p:cNvPr id="4" name="Graphic 2">
              <a:extLst>
                <a:ext uri="{FF2B5EF4-FFF2-40B4-BE49-F238E27FC236}">
                  <a16:creationId xmlns="" xmlns:a16="http://schemas.microsoft.com/office/drawing/2014/main" id="{DB75A3A8-8765-4E61-8909-8E9044D01F3F}"/>
                </a:ext>
              </a:extLst>
            </p:cNvPr>
            <p:cNvSpPr/>
            <p:nvPr/>
          </p:nvSpPr>
          <p:spPr>
            <a:xfrm>
              <a:off x="1174375" y="2336857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4">
              <a:extLst>
                <a:ext uri="{FF2B5EF4-FFF2-40B4-BE49-F238E27FC236}">
                  <a16:creationId xmlns="" xmlns:a16="http://schemas.microsoft.com/office/drawing/2014/main" id="{F8F33F1F-3165-4A87-A049-F5D6ED47BBCC}"/>
                </a:ext>
              </a:extLst>
            </p:cNvPr>
            <p:cNvSpPr/>
            <p:nvPr/>
          </p:nvSpPr>
          <p:spPr>
            <a:xfrm>
              <a:off x="1684786" y="2516290"/>
              <a:ext cx="702035" cy="687994"/>
            </a:xfrm>
            <a:custGeom>
              <a:avLst/>
              <a:gdLst>
                <a:gd name="connsiteX0" fmla="*/ 462439 w 476250"/>
                <a:gd name="connsiteY0" fmla="*/ 160496 h 466725"/>
                <a:gd name="connsiteX1" fmla="*/ 469106 w 476250"/>
                <a:gd name="connsiteY1" fmla="*/ 153829 h 466725"/>
                <a:gd name="connsiteX2" fmla="*/ 469106 w 476250"/>
                <a:gd name="connsiteY2" fmla="*/ 149066 h 466725"/>
                <a:gd name="connsiteX3" fmla="*/ 462439 w 476250"/>
                <a:gd name="connsiteY3" fmla="*/ 142399 h 466725"/>
                <a:gd name="connsiteX4" fmla="*/ 415766 w 476250"/>
                <a:gd name="connsiteY4" fmla="*/ 142399 h 466725"/>
                <a:gd name="connsiteX5" fmla="*/ 415766 w 476250"/>
                <a:gd name="connsiteY5" fmla="*/ 93821 h 466725"/>
                <a:gd name="connsiteX6" fmla="*/ 391954 w 476250"/>
                <a:gd name="connsiteY6" fmla="*/ 70009 h 466725"/>
                <a:gd name="connsiteX7" fmla="*/ 333851 w 476250"/>
                <a:gd name="connsiteY7" fmla="*/ 70009 h 466725"/>
                <a:gd name="connsiteX8" fmla="*/ 333851 w 476250"/>
                <a:gd name="connsiteY8" fmla="*/ 13811 h 466725"/>
                <a:gd name="connsiteX9" fmla="*/ 327184 w 476250"/>
                <a:gd name="connsiteY9" fmla="*/ 7144 h 466725"/>
                <a:gd name="connsiteX10" fmla="*/ 322421 w 476250"/>
                <a:gd name="connsiteY10" fmla="*/ 7144 h 466725"/>
                <a:gd name="connsiteX11" fmla="*/ 315754 w 476250"/>
                <a:gd name="connsiteY11" fmla="*/ 13811 h 466725"/>
                <a:gd name="connsiteX12" fmla="*/ 315754 w 476250"/>
                <a:gd name="connsiteY12" fmla="*/ 70009 h 466725"/>
                <a:gd name="connsiteX13" fmla="*/ 290989 w 476250"/>
                <a:gd name="connsiteY13" fmla="*/ 70009 h 466725"/>
                <a:gd name="connsiteX14" fmla="*/ 290989 w 476250"/>
                <a:gd name="connsiteY14" fmla="*/ 13811 h 466725"/>
                <a:gd name="connsiteX15" fmla="*/ 283369 w 476250"/>
                <a:gd name="connsiteY15" fmla="*/ 7144 h 466725"/>
                <a:gd name="connsiteX16" fmla="*/ 278606 w 476250"/>
                <a:gd name="connsiteY16" fmla="*/ 7144 h 466725"/>
                <a:gd name="connsiteX17" fmla="*/ 271939 w 476250"/>
                <a:gd name="connsiteY17" fmla="*/ 13811 h 466725"/>
                <a:gd name="connsiteX18" fmla="*/ 271939 w 476250"/>
                <a:gd name="connsiteY18" fmla="*/ 70009 h 466725"/>
                <a:gd name="connsiteX19" fmla="*/ 247174 w 476250"/>
                <a:gd name="connsiteY19" fmla="*/ 70009 h 466725"/>
                <a:gd name="connsiteX20" fmla="*/ 247174 w 476250"/>
                <a:gd name="connsiteY20" fmla="*/ 13811 h 466725"/>
                <a:gd name="connsiteX21" fmla="*/ 240506 w 476250"/>
                <a:gd name="connsiteY21" fmla="*/ 7144 h 466725"/>
                <a:gd name="connsiteX22" fmla="*/ 235744 w 476250"/>
                <a:gd name="connsiteY22" fmla="*/ 7144 h 466725"/>
                <a:gd name="connsiteX23" fmla="*/ 229076 w 476250"/>
                <a:gd name="connsiteY23" fmla="*/ 13811 h 466725"/>
                <a:gd name="connsiteX24" fmla="*/ 229076 w 476250"/>
                <a:gd name="connsiteY24" fmla="*/ 70009 h 466725"/>
                <a:gd name="connsiteX25" fmla="*/ 204311 w 476250"/>
                <a:gd name="connsiteY25" fmla="*/ 70009 h 466725"/>
                <a:gd name="connsiteX26" fmla="*/ 204311 w 476250"/>
                <a:gd name="connsiteY26" fmla="*/ 13811 h 466725"/>
                <a:gd name="connsiteX27" fmla="*/ 197644 w 476250"/>
                <a:gd name="connsiteY27" fmla="*/ 7144 h 466725"/>
                <a:gd name="connsiteX28" fmla="*/ 192881 w 476250"/>
                <a:gd name="connsiteY28" fmla="*/ 7144 h 466725"/>
                <a:gd name="connsiteX29" fmla="*/ 186214 w 476250"/>
                <a:gd name="connsiteY29" fmla="*/ 13811 h 466725"/>
                <a:gd name="connsiteX30" fmla="*/ 186214 w 476250"/>
                <a:gd name="connsiteY30" fmla="*/ 70009 h 466725"/>
                <a:gd name="connsiteX31" fmla="*/ 161449 w 476250"/>
                <a:gd name="connsiteY31" fmla="*/ 70009 h 466725"/>
                <a:gd name="connsiteX32" fmla="*/ 161449 w 476250"/>
                <a:gd name="connsiteY32" fmla="*/ 13811 h 466725"/>
                <a:gd name="connsiteX33" fmla="*/ 154781 w 476250"/>
                <a:gd name="connsiteY33" fmla="*/ 7144 h 466725"/>
                <a:gd name="connsiteX34" fmla="*/ 150019 w 476250"/>
                <a:gd name="connsiteY34" fmla="*/ 7144 h 466725"/>
                <a:gd name="connsiteX35" fmla="*/ 143351 w 476250"/>
                <a:gd name="connsiteY35" fmla="*/ 13811 h 466725"/>
                <a:gd name="connsiteX36" fmla="*/ 143351 w 476250"/>
                <a:gd name="connsiteY36" fmla="*/ 70009 h 466725"/>
                <a:gd name="connsiteX37" fmla="*/ 88106 w 476250"/>
                <a:gd name="connsiteY37" fmla="*/ 70009 h 466725"/>
                <a:gd name="connsiteX38" fmla="*/ 64294 w 476250"/>
                <a:gd name="connsiteY38" fmla="*/ 93821 h 466725"/>
                <a:gd name="connsiteX39" fmla="*/ 64294 w 476250"/>
                <a:gd name="connsiteY39" fmla="*/ 142399 h 466725"/>
                <a:gd name="connsiteX40" fmla="*/ 13811 w 476250"/>
                <a:gd name="connsiteY40" fmla="*/ 142399 h 466725"/>
                <a:gd name="connsiteX41" fmla="*/ 7144 w 476250"/>
                <a:gd name="connsiteY41" fmla="*/ 149066 h 466725"/>
                <a:gd name="connsiteX42" fmla="*/ 7144 w 476250"/>
                <a:gd name="connsiteY42" fmla="*/ 153829 h 466725"/>
                <a:gd name="connsiteX43" fmla="*/ 13811 w 476250"/>
                <a:gd name="connsiteY43" fmla="*/ 160496 h 466725"/>
                <a:gd name="connsiteX44" fmla="*/ 64294 w 476250"/>
                <a:gd name="connsiteY44" fmla="*/ 160496 h 466725"/>
                <a:gd name="connsiteX45" fmla="*/ 64294 w 476250"/>
                <a:gd name="connsiteY45" fmla="*/ 185261 h 466725"/>
                <a:gd name="connsiteX46" fmla="*/ 13811 w 476250"/>
                <a:gd name="connsiteY46" fmla="*/ 185261 h 466725"/>
                <a:gd name="connsiteX47" fmla="*/ 7144 w 476250"/>
                <a:gd name="connsiteY47" fmla="*/ 191929 h 466725"/>
                <a:gd name="connsiteX48" fmla="*/ 7144 w 476250"/>
                <a:gd name="connsiteY48" fmla="*/ 196691 h 466725"/>
                <a:gd name="connsiteX49" fmla="*/ 13811 w 476250"/>
                <a:gd name="connsiteY49" fmla="*/ 203359 h 466725"/>
                <a:gd name="connsiteX50" fmla="*/ 64294 w 476250"/>
                <a:gd name="connsiteY50" fmla="*/ 203359 h 466725"/>
                <a:gd name="connsiteX51" fmla="*/ 64294 w 476250"/>
                <a:gd name="connsiteY51" fmla="*/ 228124 h 466725"/>
                <a:gd name="connsiteX52" fmla="*/ 13811 w 476250"/>
                <a:gd name="connsiteY52" fmla="*/ 228124 h 466725"/>
                <a:gd name="connsiteX53" fmla="*/ 7144 w 476250"/>
                <a:gd name="connsiteY53" fmla="*/ 235744 h 466725"/>
                <a:gd name="connsiteX54" fmla="*/ 7144 w 476250"/>
                <a:gd name="connsiteY54" fmla="*/ 240506 h 466725"/>
                <a:gd name="connsiteX55" fmla="*/ 13811 w 476250"/>
                <a:gd name="connsiteY55" fmla="*/ 247174 h 466725"/>
                <a:gd name="connsiteX56" fmla="*/ 64294 w 476250"/>
                <a:gd name="connsiteY56" fmla="*/ 247174 h 466725"/>
                <a:gd name="connsiteX57" fmla="*/ 64294 w 476250"/>
                <a:gd name="connsiteY57" fmla="*/ 271939 h 466725"/>
                <a:gd name="connsiteX58" fmla="*/ 13811 w 476250"/>
                <a:gd name="connsiteY58" fmla="*/ 271939 h 466725"/>
                <a:gd name="connsiteX59" fmla="*/ 7144 w 476250"/>
                <a:gd name="connsiteY59" fmla="*/ 278606 h 466725"/>
                <a:gd name="connsiteX60" fmla="*/ 7144 w 476250"/>
                <a:gd name="connsiteY60" fmla="*/ 283369 h 466725"/>
                <a:gd name="connsiteX61" fmla="*/ 13811 w 476250"/>
                <a:gd name="connsiteY61" fmla="*/ 290036 h 466725"/>
                <a:gd name="connsiteX62" fmla="*/ 64294 w 476250"/>
                <a:gd name="connsiteY62" fmla="*/ 290036 h 466725"/>
                <a:gd name="connsiteX63" fmla="*/ 64294 w 476250"/>
                <a:gd name="connsiteY63" fmla="*/ 314801 h 466725"/>
                <a:gd name="connsiteX64" fmla="*/ 13811 w 476250"/>
                <a:gd name="connsiteY64" fmla="*/ 314801 h 466725"/>
                <a:gd name="connsiteX65" fmla="*/ 7144 w 476250"/>
                <a:gd name="connsiteY65" fmla="*/ 321469 h 466725"/>
                <a:gd name="connsiteX66" fmla="*/ 7144 w 476250"/>
                <a:gd name="connsiteY66" fmla="*/ 326231 h 466725"/>
                <a:gd name="connsiteX67" fmla="*/ 13811 w 476250"/>
                <a:gd name="connsiteY67" fmla="*/ 332899 h 466725"/>
                <a:gd name="connsiteX68" fmla="*/ 64294 w 476250"/>
                <a:gd name="connsiteY68" fmla="*/ 332899 h 466725"/>
                <a:gd name="connsiteX69" fmla="*/ 64294 w 476250"/>
                <a:gd name="connsiteY69" fmla="*/ 380524 h 466725"/>
                <a:gd name="connsiteX70" fmla="*/ 88106 w 476250"/>
                <a:gd name="connsiteY70" fmla="*/ 404336 h 466725"/>
                <a:gd name="connsiteX71" fmla="*/ 142399 w 476250"/>
                <a:gd name="connsiteY71" fmla="*/ 404336 h 466725"/>
                <a:gd name="connsiteX72" fmla="*/ 142399 w 476250"/>
                <a:gd name="connsiteY72" fmla="*/ 461486 h 466725"/>
                <a:gd name="connsiteX73" fmla="*/ 149066 w 476250"/>
                <a:gd name="connsiteY73" fmla="*/ 468154 h 466725"/>
                <a:gd name="connsiteX74" fmla="*/ 153829 w 476250"/>
                <a:gd name="connsiteY74" fmla="*/ 468154 h 466725"/>
                <a:gd name="connsiteX75" fmla="*/ 160496 w 476250"/>
                <a:gd name="connsiteY75" fmla="*/ 461486 h 466725"/>
                <a:gd name="connsiteX76" fmla="*/ 160496 w 476250"/>
                <a:gd name="connsiteY76" fmla="*/ 404336 h 466725"/>
                <a:gd name="connsiteX77" fmla="*/ 185261 w 476250"/>
                <a:gd name="connsiteY77" fmla="*/ 404336 h 466725"/>
                <a:gd name="connsiteX78" fmla="*/ 185261 w 476250"/>
                <a:gd name="connsiteY78" fmla="*/ 461486 h 466725"/>
                <a:gd name="connsiteX79" fmla="*/ 191929 w 476250"/>
                <a:gd name="connsiteY79" fmla="*/ 468154 h 466725"/>
                <a:gd name="connsiteX80" fmla="*/ 196691 w 476250"/>
                <a:gd name="connsiteY80" fmla="*/ 468154 h 466725"/>
                <a:gd name="connsiteX81" fmla="*/ 203359 w 476250"/>
                <a:gd name="connsiteY81" fmla="*/ 461486 h 466725"/>
                <a:gd name="connsiteX82" fmla="*/ 203359 w 476250"/>
                <a:gd name="connsiteY82" fmla="*/ 404336 h 466725"/>
                <a:gd name="connsiteX83" fmla="*/ 228124 w 476250"/>
                <a:gd name="connsiteY83" fmla="*/ 404336 h 466725"/>
                <a:gd name="connsiteX84" fmla="*/ 228124 w 476250"/>
                <a:gd name="connsiteY84" fmla="*/ 461486 h 466725"/>
                <a:gd name="connsiteX85" fmla="*/ 234791 w 476250"/>
                <a:gd name="connsiteY85" fmla="*/ 468154 h 466725"/>
                <a:gd name="connsiteX86" fmla="*/ 239554 w 476250"/>
                <a:gd name="connsiteY86" fmla="*/ 468154 h 466725"/>
                <a:gd name="connsiteX87" fmla="*/ 246221 w 476250"/>
                <a:gd name="connsiteY87" fmla="*/ 461486 h 466725"/>
                <a:gd name="connsiteX88" fmla="*/ 246221 w 476250"/>
                <a:gd name="connsiteY88" fmla="*/ 404336 h 466725"/>
                <a:gd name="connsiteX89" fmla="*/ 270986 w 476250"/>
                <a:gd name="connsiteY89" fmla="*/ 404336 h 466725"/>
                <a:gd name="connsiteX90" fmla="*/ 270986 w 476250"/>
                <a:gd name="connsiteY90" fmla="*/ 461486 h 466725"/>
                <a:gd name="connsiteX91" fmla="*/ 277654 w 476250"/>
                <a:gd name="connsiteY91" fmla="*/ 468154 h 466725"/>
                <a:gd name="connsiteX92" fmla="*/ 283369 w 476250"/>
                <a:gd name="connsiteY92" fmla="*/ 468154 h 466725"/>
                <a:gd name="connsiteX93" fmla="*/ 290036 w 476250"/>
                <a:gd name="connsiteY93" fmla="*/ 461486 h 466725"/>
                <a:gd name="connsiteX94" fmla="*/ 290036 w 476250"/>
                <a:gd name="connsiteY94" fmla="*/ 404336 h 466725"/>
                <a:gd name="connsiteX95" fmla="*/ 314801 w 476250"/>
                <a:gd name="connsiteY95" fmla="*/ 404336 h 466725"/>
                <a:gd name="connsiteX96" fmla="*/ 314801 w 476250"/>
                <a:gd name="connsiteY96" fmla="*/ 461486 h 466725"/>
                <a:gd name="connsiteX97" fmla="*/ 321469 w 476250"/>
                <a:gd name="connsiteY97" fmla="*/ 468154 h 466725"/>
                <a:gd name="connsiteX98" fmla="*/ 326231 w 476250"/>
                <a:gd name="connsiteY98" fmla="*/ 468154 h 466725"/>
                <a:gd name="connsiteX99" fmla="*/ 332899 w 476250"/>
                <a:gd name="connsiteY99" fmla="*/ 461486 h 466725"/>
                <a:gd name="connsiteX100" fmla="*/ 332899 w 476250"/>
                <a:gd name="connsiteY100" fmla="*/ 404336 h 466725"/>
                <a:gd name="connsiteX101" fmla="*/ 391001 w 476250"/>
                <a:gd name="connsiteY101" fmla="*/ 404336 h 466725"/>
                <a:gd name="connsiteX102" fmla="*/ 414814 w 476250"/>
                <a:gd name="connsiteY102" fmla="*/ 380524 h 466725"/>
                <a:gd name="connsiteX103" fmla="*/ 414814 w 476250"/>
                <a:gd name="connsiteY103" fmla="*/ 332899 h 466725"/>
                <a:gd name="connsiteX104" fmla="*/ 461486 w 476250"/>
                <a:gd name="connsiteY104" fmla="*/ 332899 h 466725"/>
                <a:gd name="connsiteX105" fmla="*/ 468154 w 476250"/>
                <a:gd name="connsiteY105" fmla="*/ 326231 h 466725"/>
                <a:gd name="connsiteX106" fmla="*/ 468154 w 476250"/>
                <a:gd name="connsiteY106" fmla="*/ 321469 h 466725"/>
                <a:gd name="connsiteX107" fmla="*/ 461486 w 476250"/>
                <a:gd name="connsiteY107" fmla="*/ 314801 h 466725"/>
                <a:gd name="connsiteX108" fmla="*/ 414814 w 476250"/>
                <a:gd name="connsiteY108" fmla="*/ 314801 h 466725"/>
                <a:gd name="connsiteX109" fmla="*/ 414814 w 476250"/>
                <a:gd name="connsiteY109" fmla="*/ 290036 h 466725"/>
                <a:gd name="connsiteX110" fmla="*/ 461486 w 476250"/>
                <a:gd name="connsiteY110" fmla="*/ 290036 h 466725"/>
                <a:gd name="connsiteX111" fmla="*/ 468154 w 476250"/>
                <a:gd name="connsiteY111" fmla="*/ 283369 h 466725"/>
                <a:gd name="connsiteX112" fmla="*/ 468154 w 476250"/>
                <a:gd name="connsiteY112" fmla="*/ 278606 h 466725"/>
                <a:gd name="connsiteX113" fmla="*/ 461486 w 476250"/>
                <a:gd name="connsiteY113" fmla="*/ 271939 h 466725"/>
                <a:gd name="connsiteX114" fmla="*/ 414814 w 476250"/>
                <a:gd name="connsiteY114" fmla="*/ 271939 h 466725"/>
                <a:gd name="connsiteX115" fmla="*/ 414814 w 476250"/>
                <a:gd name="connsiteY115" fmla="*/ 247174 h 466725"/>
                <a:gd name="connsiteX116" fmla="*/ 461486 w 476250"/>
                <a:gd name="connsiteY116" fmla="*/ 247174 h 466725"/>
                <a:gd name="connsiteX117" fmla="*/ 468154 w 476250"/>
                <a:gd name="connsiteY117" fmla="*/ 240506 h 466725"/>
                <a:gd name="connsiteX118" fmla="*/ 468154 w 476250"/>
                <a:gd name="connsiteY118" fmla="*/ 235744 h 466725"/>
                <a:gd name="connsiteX119" fmla="*/ 461486 w 476250"/>
                <a:gd name="connsiteY119" fmla="*/ 229076 h 466725"/>
                <a:gd name="connsiteX120" fmla="*/ 414814 w 476250"/>
                <a:gd name="connsiteY120" fmla="*/ 229076 h 466725"/>
                <a:gd name="connsiteX121" fmla="*/ 414814 w 476250"/>
                <a:gd name="connsiteY121" fmla="*/ 204311 h 466725"/>
                <a:gd name="connsiteX122" fmla="*/ 461486 w 476250"/>
                <a:gd name="connsiteY122" fmla="*/ 204311 h 466725"/>
                <a:gd name="connsiteX123" fmla="*/ 468154 w 476250"/>
                <a:gd name="connsiteY123" fmla="*/ 197644 h 466725"/>
                <a:gd name="connsiteX124" fmla="*/ 468154 w 476250"/>
                <a:gd name="connsiteY124" fmla="*/ 192881 h 466725"/>
                <a:gd name="connsiteX125" fmla="*/ 461486 w 476250"/>
                <a:gd name="connsiteY125" fmla="*/ 186214 h 466725"/>
                <a:gd name="connsiteX126" fmla="*/ 414814 w 476250"/>
                <a:gd name="connsiteY126" fmla="*/ 186214 h 466725"/>
                <a:gd name="connsiteX127" fmla="*/ 414814 w 476250"/>
                <a:gd name="connsiteY127" fmla="*/ 161449 h 466725"/>
                <a:gd name="connsiteX128" fmla="*/ 462439 w 476250"/>
                <a:gd name="connsiteY128" fmla="*/ 16144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76250" h="466725">
                  <a:moveTo>
                    <a:pt x="462439" y="160496"/>
                  </a:moveTo>
                  <a:cubicBezTo>
                    <a:pt x="466249" y="160496"/>
                    <a:pt x="469106" y="157639"/>
                    <a:pt x="469106" y="153829"/>
                  </a:cubicBezTo>
                  <a:lnTo>
                    <a:pt x="469106" y="149066"/>
                  </a:lnTo>
                  <a:cubicBezTo>
                    <a:pt x="469106" y="145256"/>
                    <a:pt x="466249" y="142399"/>
                    <a:pt x="462439" y="142399"/>
                  </a:cubicBezTo>
                  <a:lnTo>
                    <a:pt x="415766" y="142399"/>
                  </a:lnTo>
                  <a:lnTo>
                    <a:pt x="415766" y="93821"/>
                  </a:lnTo>
                  <a:cubicBezTo>
                    <a:pt x="415766" y="80486"/>
                    <a:pt x="405289" y="70009"/>
                    <a:pt x="391954" y="70009"/>
                  </a:cubicBezTo>
                  <a:lnTo>
                    <a:pt x="333851" y="70009"/>
                  </a:lnTo>
                  <a:lnTo>
                    <a:pt x="333851" y="13811"/>
                  </a:lnTo>
                  <a:cubicBezTo>
                    <a:pt x="333851" y="10001"/>
                    <a:pt x="330994" y="7144"/>
                    <a:pt x="327184" y="7144"/>
                  </a:cubicBezTo>
                  <a:lnTo>
                    <a:pt x="322421" y="7144"/>
                  </a:lnTo>
                  <a:cubicBezTo>
                    <a:pt x="318611" y="7144"/>
                    <a:pt x="315754" y="10001"/>
                    <a:pt x="315754" y="13811"/>
                  </a:cubicBezTo>
                  <a:lnTo>
                    <a:pt x="315754" y="70009"/>
                  </a:lnTo>
                  <a:lnTo>
                    <a:pt x="290989" y="70009"/>
                  </a:lnTo>
                  <a:lnTo>
                    <a:pt x="290989" y="13811"/>
                  </a:lnTo>
                  <a:cubicBezTo>
                    <a:pt x="290989" y="10001"/>
                    <a:pt x="287179" y="7144"/>
                    <a:pt x="283369" y="7144"/>
                  </a:cubicBezTo>
                  <a:lnTo>
                    <a:pt x="278606" y="7144"/>
                  </a:lnTo>
                  <a:cubicBezTo>
                    <a:pt x="274796" y="7144"/>
                    <a:pt x="271939" y="10001"/>
                    <a:pt x="271939" y="13811"/>
                  </a:cubicBezTo>
                  <a:lnTo>
                    <a:pt x="271939" y="70009"/>
                  </a:lnTo>
                  <a:lnTo>
                    <a:pt x="247174" y="70009"/>
                  </a:lnTo>
                  <a:lnTo>
                    <a:pt x="247174" y="13811"/>
                  </a:lnTo>
                  <a:cubicBezTo>
                    <a:pt x="247174" y="10001"/>
                    <a:pt x="244316" y="7144"/>
                    <a:pt x="240506" y="7144"/>
                  </a:cubicBezTo>
                  <a:lnTo>
                    <a:pt x="235744" y="7144"/>
                  </a:lnTo>
                  <a:cubicBezTo>
                    <a:pt x="231934" y="7144"/>
                    <a:pt x="229076" y="10001"/>
                    <a:pt x="229076" y="13811"/>
                  </a:cubicBezTo>
                  <a:lnTo>
                    <a:pt x="229076" y="70009"/>
                  </a:lnTo>
                  <a:lnTo>
                    <a:pt x="204311" y="70009"/>
                  </a:lnTo>
                  <a:lnTo>
                    <a:pt x="204311" y="13811"/>
                  </a:lnTo>
                  <a:cubicBezTo>
                    <a:pt x="204311" y="10001"/>
                    <a:pt x="201454" y="7144"/>
                    <a:pt x="197644" y="7144"/>
                  </a:cubicBezTo>
                  <a:lnTo>
                    <a:pt x="192881" y="7144"/>
                  </a:lnTo>
                  <a:cubicBezTo>
                    <a:pt x="189071" y="7144"/>
                    <a:pt x="186214" y="10001"/>
                    <a:pt x="186214" y="13811"/>
                  </a:cubicBezTo>
                  <a:lnTo>
                    <a:pt x="186214" y="70009"/>
                  </a:lnTo>
                  <a:lnTo>
                    <a:pt x="161449" y="70009"/>
                  </a:lnTo>
                  <a:lnTo>
                    <a:pt x="161449" y="13811"/>
                  </a:lnTo>
                  <a:cubicBezTo>
                    <a:pt x="161449" y="10001"/>
                    <a:pt x="158591" y="7144"/>
                    <a:pt x="154781" y="7144"/>
                  </a:cubicBezTo>
                  <a:lnTo>
                    <a:pt x="150019" y="7144"/>
                  </a:lnTo>
                  <a:cubicBezTo>
                    <a:pt x="146209" y="7144"/>
                    <a:pt x="143351" y="10001"/>
                    <a:pt x="143351" y="13811"/>
                  </a:cubicBezTo>
                  <a:lnTo>
                    <a:pt x="143351" y="70009"/>
                  </a:lnTo>
                  <a:lnTo>
                    <a:pt x="88106" y="70009"/>
                  </a:lnTo>
                  <a:cubicBezTo>
                    <a:pt x="74771" y="70009"/>
                    <a:pt x="64294" y="81439"/>
                    <a:pt x="64294" y="93821"/>
                  </a:cubicBezTo>
                  <a:lnTo>
                    <a:pt x="64294" y="142399"/>
                  </a:lnTo>
                  <a:lnTo>
                    <a:pt x="13811" y="142399"/>
                  </a:lnTo>
                  <a:cubicBezTo>
                    <a:pt x="10001" y="142399"/>
                    <a:pt x="7144" y="145256"/>
                    <a:pt x="7144" y="149066"/>
                  </a:cubicBezTo>
                  <a:lnTo>
                    <a:pt x="7144" y="153829"/>
                  </a:lnTo>
                  <a:cubicBezTo>
                    <a:pt x="7144" y="157639"/>
                    <a:pt x="10001" y="160496"/>
                    <a:pt x="13811" y="160496"/>
                  </a:cubicBezTo>
                  <a:lnTo>
                    <a:pt x="64294" y="160496"/>
                  </a:lnTo>
                  <a:lnTo>
                    <a:pt x="64294" y="185261"/>
                  </a:lnTo>
                  <a:lnTo>
                    <a:pt x="13811" y="185261"/>
                  </a:lnTo>
                  <a:cubicBezTo>
                    <a:pt x="10001" y="185261"/>
                    <a:pt x="7144" y="188119"/>
                    <a:pt x="7144" y="191929"/>
                  </a:cubicBezTo>
                  <a:lnTo>
                    <a:pt x="7144" y="196691"/>
                  </a:lnTo>
                  <a:cubicBezTo>
                    <a:pt x="7144" y="200501"/>
                    <a:pt x="10001" y="203359"/>
                    <a:pt x="13811" y="203359"/>
                  </a:cubicBezTo>
                  <a:lnTo>
                    <a:pt x="64294" y="203359"/>
                  </a:lnTo>
                  <a:lnTo>
                    <a:pt x="64294" y="228124"/>
                  </a:lnTo>
                  <a:lnTo>
                    <a:pt x="13811" y="228124"/>
                  </a:lnTo>
                  <a:cubicBezTo>
                    <a:pt x="10001" y="229076"/>
                    <a:pt x="7144" y="231934"/>
                    <a:pt x="7144" y="235744"/>
                  </a:cubicBezTo>
                  <a:lnTo>
                    <a:pt x="7144" y="240506"/>
                  </a:lnTo>
                  <a:cubicBezTo>
                    <a:pt x="7144" y="244316"/>
                    <a:pt x="10001" y="247174"/>
                    <a:pt x="13811" y="247174"/>
                  </a:cubicBezTo>
                  <a:lnTo>
                    <a:pt x="64294" y="247174"/>
                  </a:lnTo>
                  <a:lnTo>
                    <a:pt x="64294" y="271939"/>
                  </a:lnTo>
                  <a:lnTo>
                    <a:pt x="13811" y="271939"/>
                  </a:lnTo>
                  <a:cubicBezTo>
                    <a:pt x="10001" y="271939"/>
                    <a:pt x="7144" y="274796"/>
                    <a:pt x="7144" y="278606"/>
                  </a:cubicBezTo>
                  <a:lnTo>
                    <a:pt x="7144" y="283369"/>
                  </a:lnTo>
                  <a:cubicBezTo>
                    <a:pt x="7144" y="287179"/>
                    <a:pt x="10001" y="290036"/>
                    <a:pt x="13811" y="290036"/>
                  </a:cubicBezTo>
                  <a:lnTo>
                    <a:pt x="64294" y="290036"/>
                  </a:lnTo>
                  <a:lnTo>
                    <a:pt x="64294" y="314801"/>
                  </a:lnTo>
                  <a:lnTo>
                    <a:pt x="13811" y="314801"/>
                  </a:lnTo>
                  <a:cubicBezTo>
                    <a:pt x="10001" y="314801"/>
                    <a:pt x="7144" y="317659"/>
                    <a:pt x="7144" y="321469"/>
                  </a:cubicBezTo>
                  <a:lnTo>
                    <a:pt x="7144" y="326231"/>
                  </a:lnTo>
                  <a:cubicBezTo>
                    <a:pt x="7144" y="330041"/>
                    <a:pt x="10001" y="332899"/>
                    <a:pt x="13811" y="332899"/>
                  </a:cubicBezTo>
                  <a:lnTo>
                    <a:pt x="64294" y="332899"/>
                  </a:lnTo>
                  <a:lnTo>
                    <a:pt x="64294" y="380524"/>
                  </a:lnTo>
                  <a:cubicBezTo>
                    <a:pt x="64294" y="393859"/>
                    <a:pt x="74771" y="404336"/>
                    <a:pt x="88106" y="404336"/>
                  </a:cubicBezTo>
                  <a:lnTo>
                    <a:pt x="142399" y="404336"/>
                  </a:lnTo>
                  <a:lnTo>
                    <a:pt x="142399" y="461486"/>
                  </a:lnTo>
                  <a:cubicBezTo>
                    <a:pt x="142399" y="465296"/>
                    <a:pt x="145256" y="468154"/>
                    <a:pt x="149066" y="468154"/>
                  </a:cubicBezTo>
                  <a:lnTo>
                    <a:pt x="153829" y="468154"/>
                  </a:lnTo>
                  <a:cubicBezTo>
                    <a:pt x="157639" y="468154"/>
                    <a:pt x="160496" y="465296"/>
                    <a:pt x="160496" y="461486"/>
                  </a:cubicBezTo>
                  <a:lnTo>
                    <a:pt x="160496" y="404336"/>
                  </a:lnTo>
                  <a:lnTo>
                    <a:pt x="185261" y="404336"/>
                  </a:lnTo>
                  <a:lnTo>
                    <a:pt x="185261" y="461486"/>
                  </a:lnTo>
                  <a:cubicBezTo>
                    <a:pt x="185261" y="465296"/>
                    <a:pt x="188119" y="468154"/>
                    <a:pt x="191929" y="468154"/>
                  </a:cubicBezTo>
                  <a:lnTo>
                    <a:pt x="196691" y="468154"/>
                  </a:lnTo>
                  <a:cubicBezTo>
                    <a:pt x="200501" y="468154"/>
                    <a:pt x="203359" y="465296"/>
                    <a:pt x="203359" y="461486"/>
                  </a:cubicBezTo>
                  <a:lnTo>
                    <a:pt x="203359" y="404336"/>
                  </a:lnTo>
                  <a:lnTo>
                    <a:pt x="228124" y="404336"/>
                  </a:lnTo>
                  <a:lnTo>
                    <a:pt x="228124" y="461486"/>
                  </a:lnTo>
                  <a:cubicBezTo>
                    <a:pt x="228124" y="465296"/>
                    <a:pt x="230981" y="468154"/>
                    <a:pt x="234791" y="468154"/>
                  </a:cubicBezTo>
                  <a:lnTo>
                    <a:pt x="239554" y="468154"/>
                  </a:lnTo>
                  <a:cubicBezTo>
                    <a:pt x="243364" y="468154"/>
                    <a:pt x="246221" y="465296"/>
                    <a:pt x="246221" y="461486"/>
                  </a:cubicBezTo>
                  <a:lnTo>
                    <a:pt x="246221" y="404336"/>
                  </a:lnTo>
                  <a:lnTo>
                    <a:pt x="270986" y="404336"/>
                  </a:lnTo>
                  <a:lnTo>
                    <a:pt x="270986" y="461486"/>
                  </a:lnTo>
                  <a:cubicBezTo>
                    <a:pt x="270986" y="465296"/>
                    <a:pt x="273844" y="468154"/>
                    <a:pt x="277654" y="468154"/>
                  </a:cubicBezTo>
                  <a:lnTo>
                    <a:pt x="283369" y="468154"/>
                  </a:lnTo>
                  <a:cubicBezTo>
                    <a:pt x="287179" y="468154"/>
                    <a:pt x="290036" y="465296"/>
                    <a:pt x="290036" y="461486"/>
                  </a:cubicBezTo>
                  <a:lnTo>
                    <a:pt x="290036" y="404336"/>
                  </a:lnTo>
                  <a:lnTo>
                    <a:pt x="314801" y="404336"/>
                  </a:lnTo>
                  <a:lnTo>
                    <a:pt x="314801" y="461486"/>
                  </a:lnTo>
                  <a:cubicBezTo>
                    <a:pt x="314801" y="465296"/>
                    <a:pt x="317659" y="468154"/>
                    <a:pt x="321469" y="468154"/>
                  </a:cubicBezTo>
                  <a:lnTo>
                    <a:pt x="326231" y="468154"/>
                  </a:lnTo>
                  <a:cubicBezTo>
                    <a:pt x="330041" y="468154"/>
                    <a:pt x="332899" y="465296"/>
                    <a:pt x="332899" y="461486"/>
                  </a:cubicBezTo>
                  <a:lnTo>
                    <a:pt x="332899" y="404336"/>
                  </a:lnTo>
                  <a:lnTo>
                    <a:pt x="391001" y="404336"/>
                  </a:lnTo>
                  <a:cubicBezTo>
                    <a:pt x="404336" y="404336"/>
                    <a:pt x="414814" y="393859"/>
                    <a:pt x="414814" y="380524"/>
                  </a:cubicBezTo>
                  <a:lnTo>
                    <a:pt x="414814" y="332899"/>
                  </a:lnTo>
                  <a:lnTo>
                    <a:pt x="461486" y="332899"/>
                  </a:lnTo>
                  <a:cubicBezTo>
                    <a:pt x="465296" y="332899"/>
                    <a:pt x="468154" y="330041"/>
                    <a:pt x="468154" y="326231"/>
                  </a:cubicBezTo>
                  <a:lnTo>
                    <a:pt x="468154" y="321469"/>
                  </a:lnTo>
                  <a:cubicBezTo>
                    <a:pt x="468154" y="317659"/>
                    <a:pt x="465296" y="314801"/>
                    <a:pt x="461486" y="314801"/>
                  </a:cubicBezTo>
                  <a:lnTo>
                    <a:pt x="414814" y="314801"/>
                  </a:lnTo>
                  <a:lnTo>
                    <a:pt x="414814" y="290036"/>
                  </a:lnTo>
                  <a:lnTo>
                    <a:pt x="461486" y="290036"/>
                  </a:lnTo>
                  <a:cubicBezTo>
                    <a:pt x="465296" y="290036"/>
                    <a:pt x="468154" y="287179"/>
                    <a:pt x="468154" y="283369"/>
                  </a:cubicBezTo>
                  <a:lnTo>
                    <a:pt x="468154" y="278606"/>
                  </a:lnTo>
                  <a:cubicBezTo>
                    <a:pt x="468154" y="274796"/>
                    <a:pt x="465296" y="271939"/>
                    <a:pt x="461486" y="271939"/>
                  </a:cubicBezTo>
                  <a:lnTo>
                    <a:pt x="414814" y="271939"/>
                  </a:lnTo>
                  <a:lnTo>
                    <a:pt x="414814" y="247174"/>
                  </a:lnTo>
                  <a:lnTo>
                    <a:pt x="461486" y="247174"/>
                  </a:lnTo>
                  <a:cubicBezTo>
                    <a:pt x="465296" y="247174"/>
                    <a:pt x="468154" y="244316"/>
                    <a:pt x="468154" y="240506"/>
                  </a:cubicBezTo>
                  <a:lnTo>
                    <a:pt x="468154" y="235744"/>
                  </a:lnTo>
                  <a:cubicBezTo>
                    <a:pt x="468154" y="231934"/>
                    <a:pt x="465296" y="229076"/>
                    <a:pt x="461486" y="229076"/>
                  </a:cubicBezTo>
                  <a:lnTo>
                    <a:pt x="414814" y="229076"/>
                  </a:lnTo>
                  <a:lnTo>
                    <a:pt x="414814" y="204311"/>
                  </a:lnTo>
                  <a:lnTo>
                    <a:pt x="461486" y="204311"/>
                  </a:lnTo>
                  <a:cubicBezTo>
                    <a:pt x="465296" y="204311"/>
                    <a:pt x="468154" y="201454"/>
                    <a:pt x="468154" y="197644"/>
                  </a:cubicBezTo>
                  <a:lnTo>
                    <a:pt x="468154" y="192881"/>
                  </a:lnTo>
                  <a:cubicBezTo>
                    <a:pt x="468154" y="189071"/>
                    <a:pt x="465296" y="186214"/>
                    <a:pt x="461486" y="186214"/>
                  </a:cubicBezTo>
                  <a:lnTo>
                    <a:pt x="414814" y="186214"/>
                  </a:lnTo>
                  <a:lnTo>
                    <a:pt x="414814" y="161449"/>
                  </a:lnTo>
                  <a:lnTo>
                    <a:pt x="462439" y="16144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D26A5C-D3E8-4FFA-9E86-BE5A954AAF00}"/>
              </a:ext>
            </a:extLst>
          </p:cNvPr>
          <p:cNvSpPr txBox="1"/>
          <p:nvPr/>
        </p:nvSpPr>
        <p:spPr>
          <a:xfrm>
            <a:off x="213054" y="1497351"/>
            <a:ext cx="7424875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We were thinking about what we </a:t>
            </a:r>
            <a:r>
              <a:rPr lang="en-US" altLang="ko-KR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could </a:t>
            </a:r>
            <a:r>
              <a:rPr lang="en-US" altLang="ko-KR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offer on the market, while </a:t>
            </a:r>
            <a:r>
              <a:rPr lang="en-US" altLang="ko-KR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attracting </a:t>
            </a:r>
            <a:r>
              <a:rPr lang="en-US" altLang="ko-KR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the attention of customers and achieving our common interests</a:t>
            </a:r>
            <a:r>
              <a:rPr lang="en-US" altLang="ko-KR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We </a:t>
            </a:r>
            <a:r>
              <a:rPr lang="en-US" altLang="ko-KR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looked </a:t>
            </a:r>
            <a:r>
              <a:rPr lang="en-US" altLang="ko-KR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at </a:t>
            </a:r>
            <a:r>
              <a:rPr lang="en-US" altLang="ko-KR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people around us, we talked </a:t>
            </a:r>
            <a:r>
              <a:rPr lang="en-US" altLang="ko-KR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with </a:t>
            </a:r>
            <a:r>
              <a:rPr lang="en-US" altLang="ko-KR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friends, we watched personal interests.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30" y="381000"/>
            <a:ext cx="10419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DID WE GET THIS IDEA?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59" y="5593295"/>
            <a:ext cx="1653988" cy="179946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BC99D62-24F4-4A06-9CA2-17F3E635A679}"/>
              </a:ext>
            </a:extLst>
          </p:cNvPr>
          <p:cNvGrpSpPr/>
          <p:nvPr/>
        </p:nvGrpSpPr>
        <p:grpSpPr>
          <a:xfrm>
            <a:off x="10330813" y="-682245"/>
            <a:ext cx="2066143" cy="2727219"/>
            <a:chOff x="808111" y="-20084"/>
            <a:chExt cx="3896959" cy="5507649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A8E5DFF-19E4-4814-B1ED-71FF6A48F854}"/>
                </a:ext>
              </a:extLst>
            </p:cNvPr>
            <p:cNvGrpSpPr/>
            <p:nvPr/>
          </p:nvGrpSpPr>
          <p:grpSpPr>
            <a:xfrm>
              <a:off x="3942094" y="-1847"/>
              <a:ext cx="762976" cy="3863294"/>
              <a:chOff x="3942094" y="-1847"/>
              <a:chExt cx="762976" cy="3863294"/>
            </a:xfrm>
            <a:solidFill>
              <a:schemeClr val="accent2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31FBC552-F01E-42F0-9DBC-F700221CABAE}"/>
                  </a:ext>
                </a:extLst>
              </p:cNvPr>
              <p:cNvSpPr/>
              <p:nvPr/>
            </p:nvSpPr>
            <p:spPr>
              <a:xfrm>
                <a:off x="4288244" y="-1847"/>
                <a:ext cx="72000" cy="2651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: Shape 138">
                <a:extLst>
                  <a:ext uri="{FF2B5EF4-FFF2-40B4-BE49-F238E27FC236}">
                    <a16:creationId xmlns="" xmlns:a16="http://schemas.microsoft.com/office/drawing/2014/main" id="{9560EE1F-5211-4B24-B6C4-ADD75E0F226A}"/>
                  </a:ext>
                </a:extLst>
              </p:cNvPr>
              <p:cNvSpPr/>
              <p:nvPr/>
            </p:nvSpPr>
            <p:spPr>
              <a:xfrm rot="5400000" flipH="1">
                <a:off x="3694759" y="2851136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9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3 h 652173"/>
                  <a:gd name="connsiteX20" fmla="*/ 421371 w 1075004"/>
                  <a:gd name="connsiteY20" fmla="*/ 402653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3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1 h 652173"/>
                  <a:gd name="connsiteX29" fmla="*/ 398669 w 1075004"/>
                  <a:gd name="connsiteY29" fmla="*/ 402653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3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3 w 1075004"/>
                  <a:gd name="connsiteY77" fmla="*/ 455012 h 652173"/>
                  <a:gd name="connsiteX78" fmla="*/ 954893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9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9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6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7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4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3"/>
                    </a:cubicBezTo>
                    <a:cubicBezTo>
                      <a:pt x="438509" y="402653"/>
                      <a:pt x="429940" y="402652"/>
                      <a:pt x="421371" y="402653"/>
                    </a:cubicBezTo>
                    <a:lnTo>
                      <a:pt x="421370" y="417162"/>
                    </a:lnTo>
                    <a:lnTo>
                      <a:pt x="762268" y="381333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9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7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30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3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2"/>
                      <a:pt x="954893" y="455012"/>
                    </a:cubicBezTo>
                    <a:lnTo>
                      <a:pt x="954893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9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2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065C1E06-E941-491D-9B1B-749759F1C45B}"/>
                </a:ext>
              </a:extLst>
            </p:cNvPr>
            <p:cNvGrpSpPr/>
            <p:nvPr/>
          </p:nvGrpSpPr>
          <p:grpSpPr>
            <a:xfrm>
              <a:off x="3158599" y="-1847"/>
              <a:ext cx="762976" cy="2936601"/>
              <a:chOff x="3158599" y="-1847"/>
              <a:chExt cx="762976" cy="2936601"/>
            </a:xfrm>
            <a:solidFill>
              <a:schemeClr val="accent4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0331B67C-1420-4757-B25F-61C4A22CC89E}"/>
                  </a:ext>
                </a:extLst>
              </p:cNvPr>
              <p:cNvSpPr/>
              <p:nvPr/>
            </p:nvSpPr>
            <p:spPr>
              <a:xfrm>
                <a:off x="3501625" y="-1847"/>
                <a:ext cx="72000" cy="17373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: Shape 141">
                <a:extLst>
                  <a:ext uri="{FF2B5EF4-FFF2-40B4-BE49-F238E27FC236}">
                    <a16:creationId xmlns="" xmlns:a16="http://schemas.microsoft.com/office/drawing/2014/main" id="{23A6DB40-17DA-4648-AB79-CCE31480CE51}"/>
                  </a:ext>
                </a:extLst>
              </p:cNvPr>
              <p:cNvSpPr/>
              <p:nvPr/>
            </p:nvSpPr>
            <p:spPr>
              <a:xfrm rot="5400000" flipH="1">
                <a:off x="2911264" y="1924443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2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9" y="345278"/>
                    </a:cubicBezTo>
                    <a:cubicBezTo>
                      <a:pt x="438510" y="345278"/>
                      <a:pt x="429940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8" y="381332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E90E815-8317-45F4-9259-F20272B0B2B9}"/>
                </a:ext>
              </a:extLst>
            </p:cNvPr>
            <p:cNvGrpSpPr/>
            <p:nvPr/>
          </p:nvGrpSpPr>
          <p:grpSpPr>
            <a:xfrm>
              <a:off x="2015424" y="-1849"/>
              <a:ext cx="1437328" cy="5489414"/>
              <a:chOff x="2015424" y="-1849"/>
              <a:chExt cx="1437328" cy="548941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7A4ECA8E-856E-45DA-A235-2A212F0B55FA}"/>
                  </a:ext>
                </a:extLst>
              </p:cNvPr>
              <p:cNvSpPr/>
              <p:nvPr/>
            </p:nvSpPr>
            <p:spPr>
              <a:xfrm>
                <a:off x="2701621" y="-1849"/>
                <a:ext cx="72000" cy="40233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51">
                <a:extLst>
                  <a:ext uri="{FF2B5EF4-FFF2-40B4-BE49-F238E27FC236}">
                    <a16:creationId xmlns="" xmlns:a16="http://schemas.microsoft.com/office/drawing/2014/main" id="{160716ED-7D21-4514-909C-172EE645D281}"/>
                  </a:ext>
                </a:extLst>
              </p:cNvPr>
              <p:cNvSpPr/>
              <p:nvPr/>
            </p:nvSpPr>
            <p:spPr>
              <a:xfrm rot="5400000" flipH="1">
                <a:off x="1970982" y="4005795"/>
                <a:ext cx="1526212" cy="1437328"/>
              </a:xfrm>
              <a:custGeom>
                <a:avLst/>
                <a:gdLst/>
                <a:ahLst/>
                <a:cxnLst/>
                <a:rect l="l" t="t" r="r" b="b"/>
                <a:pathLst>
                  <a:path w="2928608" h="2758049">
                    <a:moveTo>
                      <a:pt x="2797052" y="1199936"/>
                    </a:moveTo>
                    <a:lnTo>
                      <a:pt x="2797052" y="1541978"/>
                    </a:lnTo>
                    <a:cubicBezTo>
                      <a:pt x="2797052" y="1578306"/>
                      <a:pt x="2826502" y="1607756"/>
                      <a:pt x="2862830" y="1607756"/>
                    </a:cubicBezTo>
                    <a:lnTo>
                      <a:pt x="2862830" y="1607755"/>
                    </a:lnTo>
                    <a:cubicBezTo>
                      <a:pt x="2899158" y="1607755"/>
                      <a:pt x="2928608" y="1578305"/>
                      <a:pt x="2928608" y="1541977"/>
                    </a:cubicBezTo>
                    <a:lnTo>
                      <a:pt x="2928607" y="1199936"/>
                    </a:lnTo>
                    <a:cubicBezTo>
                      <a:pt x="2928607" y="1163608"/>
                      <a:pt x="2899158" y="1134159"/>
                      <a:pt x="2862830" y="1134158"/>
                    </a:cubicBezTo>
                    <a:cubicBezTo>
                      <a:pt x="2826502" y="1134159"/>
                      <a:pt x="2797052" y="1163608"/>
                      <a:pt x="2797052" y="1199936"/>
                    </a:cubicBezTo>
                    <a:close/>
                    <a:moveTo>
                      <a:pt x="2593193" y="1147315"/>
                    </a:moveTo>
                    <a:lnTo>
                      <a:pt x="2593193" y="1594601"/>
                    </a:lnTo>
                    <a:cubicBezTo>
                      <a:pt x="2593193" y="1630929"/>
                      <a:pt x="2622643" y="1660379"/>
                      <a:pt x="2658971" y="1660379"/>
                    </a:cubicBezTo>
                    <a:lnTo>
                      <a:pt x="2658971" y="1660378"/>
                    </a:lnTo>
                    <a:cubicBezTo>
                      <a:pt x="2695299" y="1660378"/>
                      <a:pt x="2724749" y="1630928"/>
                      <a:pt x="2724749" y="1594600"/>
                    </a:cubicBezTo>
                    <a:lnTo>
                      <a:pt x="2724748" y="1147315"/>
                    </a:lnTo>
                    <a:cubicBezTo>
                      <a:pt x="2724748" y="1110987"/>
                      <a:pt x="2695299" y="1081538"/>
                      <a:pt x="2658971" y="1081537"/>
                    </a:cubicBezTo>
                    <a:cubicBezTo>
                      <a:pt x="2622643" y="1081538"/>
                      <a:pt x="2593193" y="1110987"/>
                      <a:pt x="2593193" y="1147315"/>
                    </a:cubicBezTo>
                    <a:close/>
                    <a:moveTo>
                      <a:pt x="2389334" y="1121004"/>
                    </a:moveTo>
                    <a:lnTo>
                      <a:pt x="2389334" y="1620912"/>
                    </a:lnTo>
                    <a:cubicBezTo>
                      <a:pt x="2389334" y="1657240"/>
                      <a:pt x="2418784" y="1686690"/>
                      <a:pt x="2455112" y="1686690"/>
                    </a:cubicBezTo>
                    <a:lnTo>
                      <a:pt x="2455112" y="1686689"/>
                    </a:lnTo>
                    <a:cubicBezTo>
                      <a:pt x="2491440" y="1686689"/>
                      <a:pt x="2520890" y="1657239"/>
                      <a:pt x="2520890" y="1620911"/>
                    </a:cubicBezTo>
                    <a:lnTo>
                      <a:pt x="2520889" y="1121004"/>
                    </a:lnTo>
                    <a:cubicBezTo>
                      <a:pt x="2520889" y="1084676"/>
                      <a:pt x="2491440" y="1055227"/>
                      <a:pt x="2455112" y="1055226"/>
                    </a:cubicBezTo>
                    <a:cubicBezTo>
                      <a:pt x="2418784" y="1055227"/>
                      <a:pt x="2389334" y="1084676"/>
                      <a:pt x="2389334" y="1121004"/>
                    </a:cubicBezTo>
                    <a:close/>
                    <a:moveTo>
                      <a:pt x="1314382" y="1247024"/>
                    </a:moveTo>
                    <a:cubicBezTo>
                      <a:pt x="1314381" y="1225915"/>
                      <a:pt x="1331494" y="1208803"/>
                      <a:pt x="1352603" y="1208803"/>
                    </a:cubicBezTo>
                    <a:lnTo>
                      <a:pt x="1410313" y="1208803"/>
                    </a:lnTo>
                    <a:lnTo>
                      <a:pt x="1410313" y="1146778"/>
                    </a:lnTo>
                    <a:cubicBezTo>
                      <a:pt x="1410313" y="1145599"/>
                      <a:pt x="1410393" y="1144438"/>
                      <a:pt x="1411688" y="1143457"/>
                    </a:cubicBezTo>
                    <a:lnTo>
                      <a:pt x="1408531" y="1133444"/>
                    </a:lnTo>
                    <a:cubicBezTo>
                      <a:pt x="1410371" y="1112415"/>
                      <a:pt x="1428909" y="1096860"/>
                      <a:pt x="1449938" y="1098699"/>
                    </a:cubicBezTo>
                    <a:lnTo>
                      <a:pt x="2236821" y="1167543"/>
                    </a:lnTo>
                    <a:cubicBezTo>
                      <a:pt x="2257849" y="1169383"/>
                      <a:pt x="2273405" y="1187920"/>
                      <a:pt x="2271565" y="1208950"/>
                    </a:cubicBezTo>
                    <a:cubicBezTo>
                      <a:pt x="2269725" y="1229978"/>
                      <a:pt x="2251187" y="1245533"/>
                      <a:pt x="2230159" y="1243693"/>
                    </a:cubicBezTo>
                    <a:cubicBezTo>
                      <a:pt x="1973864" y="1221271"/>
                      <a:pt x="1717570" y="1198849"/>
                      <a:pt x="1461275" y="1176426"/>
                    </a:cubicBezTo>
                    <a:lnTo>
                      <a:pt x="1461274" y="1208803"/>
                    </a:lnTo>
                    <a:lnTo>
                      <a:pt x="1518985" y="1208803"/>
                    </a:lnTo>
                    <a:cubicBezTo>
                      <a:pt x="1540095" y="1208802"/>
                      <a:pt x="1557205" y="1225915"/>
                      <a:pt x="1557206" y="1247025"/>
                    </a:cubicBezTo>
                    <a:lnTo>
                      <a:pt x="1557207" y="1247023"/>
                    </a:lnTo>
                    <a:cubicBezTo>
                      <a:pt x="1557207" y="1268132"/>
                      <a:pt x="1540095" y="1285244"/>
                      <a:pt x="1518986" y="1285244"/>
                    </a:cubicBezTo>
                    <a:cubicBezTo>
                      <a:pt x="1499749" y="1285244"/>
                      <a:pt x="1480511" y="1285243"/>
                      <a:pt x="1461275" y="1285244"/>
                    </a:cubicBezTo>
                    <a:lnTo>
                      <a:pt x="1461275" y="1337600"/>
                    </a:lnTo>
                    <a:lnTo>
                      <a:pt x="1518985" y="1337600"/>
                    </a:lnTo>
                    <a:cubicBezTo>
                      <a:pt x="1540095" y="1337600"/>
                      <a:pt x="1557206" y="1354713"/>
                      <a:pt x="1557206" y="1375821"/>
                    </a:cubicBezTo>
                    <a:lnTo>
                      <a:pt x="1557207" y="1375820"/>
                    </a:lnTo>
                    <a:cubicBezTo>
                      <a:pt x="1557206" y="1396928"/>
                      <a:pt x="1540095" y="1414041"/>
                      <a:pt x="1518986" y="1414041"/>
                    </a:cubicBezTo>
                    <a:cubicBezTo>
                      <a:pt x="1499750" y="1414041"/>
                      <a:pt x="1480511" y="1414041"/>
                      <a:pt x="1461275" y="1414042"/>
                    </a:cubicBezTo>
                    <a:lnTo>
                      <a:pt x="1461275" y="1466398"/>
                    </a:lnTo>
                    <a:lnTo>
                      <a:pt x="1518985" y="1466398"/>
                    </a:lnTo>
                    <a:cubicBezTo>
                      <a:pt x="1540095" y="1466398"/>
                      <a:pt x="1557206" y="1483509"/>
                      <a:pt x="1557206" y="1504618"/>
                    </a:cubicBezTo>
                    <a:lnTo>
                      <a:pt x="1557207" y="1504619"/>
                    </a:lnTo>
                    <a:cubicBezTo>
                      <a:pt x="1557207" y="1525727"/>
                      <a:pt x="1540094" y="1542838"/>
                      <a:pt x="1518986" y="1542839"/>
                    </a:cubicBezTo>
                    <a:cubicBezTo>
                      <a:pt x="1499749" y="1542839"/>
                      <a:pt x="1480511" y="1542838"/>
                      <a:pt x="1461275" y="1542839"/>
                    </a:cubicBezTo>
                    <a:lnTo>
                      <a:pt x="1461274" y="1575412"/>
                    </a:lnTo>
                    <a:lnTo>
                      <a:pt x="2226550" y="1494978"/>
                    </a:lnTo>
                    <a:cubicBezTo>
                      <a:pt x="2247542" y="1492772"/>
                      <a:pt x="2266350" y="1508001"/>
                      <a:pt x="2268556" y="1528995"/>
                    </a:cubicBezTo>
                    <a:cubicBezTo>
                      <a:pt x="2270763" y="1549988"/>
                      <a:pt x="2255534" y="1568794"/>
                      <a:pt x="2234542" y="1571000"/>
                    </a:cubicBezTo>
                    <a:cubicBezTo>
                      <a:pt x="1972686" y="1598522"/>
                      <a:pt x="1710833" y="1626046"/>
                      <a:pt x="1448978" y="1653567"/>
                    </a:cubicBezTo>
                    <a:cubicBezTo>
                      <a:pt x="1427984" y="1655774"/>
                      <a:pt x="1409178" y="1640544"/>
                      <a:pt x="1406971" y="1619551"/>
                    </a:cubicBezTo>
                    <a:cubicBezTo>
                      <a:pt x="1406474" y="1614827"/>
                      <a:pt x="1406862" y="1610214"/>
                      <a:pt x="1410805" y="1606610"/>
                    </a:cubicBezTo>
                    <a:lnTo>
                      <a:pt x="1410312" y="1605422"/>
                    </a:lnTo>
                    <a:lnTo>
                      <a:pt x="1410312" y="1542839"/>
                    </a:lnTo>
                    <a:lnTo>
                      <a:pt x="1352603" y="1542841"/>
                    </a:lnTo>
                    <a:cubicBezTo>
                      <a:pt x="1331494" y="1542841"/>
                      <a:pt x="1314382" y="1525729"/>
                      <a:pt x="1314382" y="1504619"/>
                    </a:cubicBezTo>
                    <a:cubicBezTo>
                      <a:pt x="1314382" y="1483510"/>
                      <a:pt x="1331493" y="1466397"/>
                      <a:pt x="1352603" y="1466398"/>
                    </a:cubicBezTo>
                    <a:lnTo>
                      <a:pt x="1410312" y="1466398"/>
                    </a:lnTo>
                    <a:lnTo>
                      <a:pt x="1410313" y="1414042"/>
                    </a:lnTo>
                    <a:lnTo>
                      <a:pt x="1352603" y="1414042"/>
                    </a:lnTo>
                    <a:cubicBezTo>
                      <a:pt x="1331494" y="1414041"/>
                      <a:pt x="1314383" y="1396930"/>
                      <a:pt x="1314382" y="1375820"/>
                    </a:cubicBezTo>
                    <a:cubicBezTo>
                      <a:pt x="1314383" y="1354713"/>
                      <a:pt x="1331494" y="1337600"/>
                      <a:pt x="1352603" y="1337601"/>
                    </a:cubicBezTo>
                    <a:lnTo>
                      <a:pt x="1410312" y="1337600"/>
                    </a:lnTo>
                    <a:lnTo>
                      <a:pt x="1410312" y="1285244"/>
                    </a:lnTo>
                    <a:lnTo>
                      <a:pt x="1352603" y="1285244"/>
                    </a:lnTo>
                    <a:cubicBezTo>
                      <a:pt x="1331494" y="1285244"/>
                      <a:pt x="1314381" y="1268133"/>
                      <a:pt x="1314382" y="1247024"/>
                    </a:cubicBezTo>
                    <a:close/>
                    <a:moveTo>
                      <a:pt x="1171967" y="72000"/>
                    </a:moveTo>
                    <a:lnTo>
                      <a:pt x="1171967" y="288000"/>
                    </a:lnTo>
                    <a:cubicBezTo>
                      <a:pt x="1171967" y="327765"/>
                      <a:pt x="1204202" y="360000"/>
                      <a:pt x="1243967" y="360000"/>
                    </a:cubicBezTo>
                    <a:cubicBezTo>
                      <a:pt x="1283732" y="360000"/>
                      <a:pt x="1315967" y="327765"/>
                      <a:pt x="1315967" y="288000"/>
                    </a:cubicBezTo>
                    <a:lnTo>
                      <a:pt x="1315967" y="72000"/>
                    </a:lnTo>
                    <a:cubicBezTo>
                      <a:pt x="1315967" y="32235"/>
                      <a:pt x="1283732" y="0"/>
                      <a:pt x="1243967" y="0"/>
                    </a:cubicBezTo>
                    <a:cubicBezTo>
                      <a:pt x="1204202" y="0"/>
                      <a:pt x="1171967" y="32235"/>
                      <a:pt x="1171967" y="72000"/>
                    </a:cubicBezTo>
                    <a:close/>
                    <a:moveTo>
                      <a:pt x="1171966" y="2470049"/>
                    </a:moveTo>
                    <a:lnTo>
                      <a:pt x="1171966" y="2686049"/>
                    </a:lnTo>
                    <a:cubicBezTo>
                      <a:pt x="1171966" y="2725814"/>
                      <a:pt x="1204201" y="2758049"/>
                      <a:pt x="1243966" y="2758049"/>
                    </a:cubicBezTo>
                    <a:cubicBezTo>
                      <a:pt x="1283731" y="2758049"/>
                      <a:pt x="1315966" y="2725814"/>
                      <a:pt x="1315966" y="2686049"/>
                    </a:cubicBezTo>
                    <a:lnTo>
                      <a:pt x="1315966" y="2470049"/>
                    </a:lnTo>
                    <a:cubicBezTo>
                      <a:pt x="1315966" y="2430284"/>
                      <a:pt x="1283731" y="2398049"/>
                      <a:pt x="1243966" y="2398049"/>
                    </a:cubicBezTo>
                    <a:cubicBezTo>
                      <a:pt x="1204201" y="2398049"/>
                      <a:pt x="1171966" y="2430284"/>
                      <a:pt x="1171966" y="2470049"/>
                    </a:cubicBezTo>
                    <a:close/>
                    <a:moveTo>
                      <a:pt x="515345" y="1370958"/>
                    </a:moveTo>
                    <a:cubicBezTo>
                      <a:pt x="515344" y="1558300"/>
                      <a:pt x="586814" y="1745642"/>
                      <a:pt x="729750" y="1888579"/>
                    </a:cubicBezTo>
                    <a:cubicBezTo>
                      <a:pt x="1015625" y="2174454"/>
                      <a:pt x="1479119" y="2174454"/>
                      <a:pt x="1764994" y="1888580"/>
                    </a:cubicBezTo>
                    <a:lnTo>
                      <a:pt x="1940572" y="1713001"/>
                    </a:lnTo>
                    <a:lnTo>
                      <a:pt x="2136413" y="1713002"/>
                    </a:lnTo>
                    <a:cubicBezTo>
                      <a:pt x="2215124" y="1713001"/>
                      <a:pt x="2278929" y="1649195"/>
                      <a:pt x="2278929" y="1570486"/>
                    </a:cubicBezTo>
                    <a:lnTo>
                      <a:pt x="2278929" y="1374645"/>
                    </a:lnTo>
                    <a:lnTo>
                      <a:pt x="2282614" y="1370959"/>
                    </a:lnTo>
                    <a:lnTo>
                      <a:pt x="2278929" y="1367272"/>
                    </a:lnTo>
                    <a:lnTo>
                      <a:pt x="2278929" y="1171432"/>
                    </a:lnTo>
                    <a:cubicBezTo>
                      <a:pt x="2278929" y="1092722"/>
                      <a:pt x="2215123" y="1028916"/>
                      <a:pt x="2136413" y="1028916"/>
                    </a:cubicBezTo>
                    <a:lnTo>
                      <a:pt x="1940571" y="1028916"/>
                    </a:lnTo>
                    <a:cubicBezTo>
                      <a:pt x="1882045" y="970390"/>
                      <a:pt x="1823519" y="911862"/>
                      <a:pt x="1764993" y="853336"/>
                    </a:cubicBezTo>
                    <a:cubicBezTo>
                      <a:pt x="1479118" y="567461"/>
                      <a:pt x="1015625" y="567462"/>
                      <a:pt x="729750" y="853336"/>
                    </a:cubicBezTo>
                    <a:cubicBezTo>
                      <a:pt x="586813" y="996273"/>
                      <a:pt x="515344" y="1183616"/>
                      <a:pt x="515345" y="1370958"/>
                    </a:cubicBezTo>
                    <a:close/>
                    <a:moveTo>
                      <a:pt x="388776" y="2386770"/>
                    </a:moveTo>
                    <a:cubicBezTo>
                      <a:pt x="388776" y="2405196"/>
                      <a:pt x="395805" y="2423622"/>
                      <a:pt x="409865" y="2437681"/>
                    </a:cubicBezTo>
                    <a:cubicBezTo>
                      <a:pt x="437983" y="2465800"/>
                      <a:pt x="483570" y="2465800"/>
                      <a:pt x="511688" y="2437681"/>
                    </a:cubicBezTo>
                    <a:lnTo>
                      <a:pt x="664423" y="2284946"/>
                    </a:lnTo>
                    <a:cubicBezTo>
                      <a:pt x="692541" y="2256828"/>
                      <a:pt x="692541" y="2211241"/>
                      <a:pt x="664423" y="2183123"/>
                    </a:cubicBezTo>
                    <a:cubicBezTo>
                      <a:pt x="636305" y="2155005"/>
                      <a:pt x="590718" y="2155005"/>
                      <a:pt x="562599" y="2183123"/>
                    </a:cubicBezTo>
                    <a:lnTo>
                      <a:pt x="409865" y="2335858"/>
                    </a:lnTo>
                    <a:cubicBezTo>
                      <a:pt x="395805" y="2349917"/>
                      <a:pt x="388776" y="2368343"/>
                      <a:pt x="388776" y="2386770"/>
                    </a:cubicBezTo>
                    <a:close/>
                    <a:moveTo>
                      <a:pt x="388776" y="365689"/>
                    </a:moveTo>
                    <a:cubicBezTo>
                      <a:pt x="388776" y="384115"/>
                      <a:pt x="395805" y="402541"/>
                      <a:pt x="409865" y="416600"/>
                    </a:cubicBezTo>
                    <a:lnTo>
                      <a:pt x="562599" y="569335"/>
                    </a:lnTo>
                    <a:cubicBezTo>
                      <a:pt x="590718" y="597454"/>
                      <a:pt x="636305" y="597454"/>
                      <a:pt x="664423" y="569335"/>
                    </a:cubicBezTo>
                    <a:cubicBezTo>
                      <a:pt x="692541" y="541217"/>
                      <a:pt x="692541" y="495630"/>
                      <a:pt x="664423" y="467512"/>
                    </a:cubicBezTo>
                    <a:lnTo>
                      <a:pt x="511688" y="314777"/>
                    </a:lnTo>
                    <a:cubicBezTo>
                      <a:pt x="483570" y="286659"/>
                      <a:pt x="437983" y="286659"/>
                      <a:pt x="409865" y="314777"/>
                    </a:cubicBezTo>
                    <a:cubicBezTo>
                      <a:pt x="395805" y="328836"/>
                      <a:pt x="388776" y="347262"/>
                      <a:pt x="388776" y="365689"/>
                    </a:cubicBezTo>
                    <a:close/>
                    <a:moveTo>
                      <a:pt x="0" y="1379024"/>
                    </a:moveTo>
                    <a:cubicBezTo>
                      <a:pt x="0" y="1418789"/>
                      <a:pt x="32235" y="1451024"/>
                      <a:pt x="72000" y="1451024"/>
                    </a:cubicBezTo>
                    <a:lnTo>
                      <a:pt x="288000" y="1451024"/>
                    </a:lnTo>
                    <a:cubicBezTo>
                      <a:pt x="327765" y="1451024"/>
                      <a:pt x="360000" y="1418789"/>
                      <a:pt x="360000" y="1379024"/>
                    </a:cubicBezTo>
                    <a:cubicBezTo>
                      <a:pt x="360000" y="1339259"/>
                      <a:pt x="327765" y="1307024"/>
                      <a:pt x="288000" y="1307024"/>
                    </a:cubicBezTo>
                    <a:lnTo>
                      <a:pt x="72000" y="1307024"/>
                    </a:lnTo>
                    <a:cubicBezTo>
                      <a:pt x="32235" y="1307024"/>
                      <a:pt x="0" y="1339259"/>
                      <a:pt x="0" y="13790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AAD4B073-7606-449E-97F2-63476F79C7FF}"/>
                </a:ext>
              </a:extLst>
            </p:cNvPr>
            <p:cNvGrpSpPr/>
            <p:nvPr/>
          </p:nvGrpSpPr>
          <p:grpSpPr>
            <a:xfrm>
              <a:off x="808111" y="-1847"/>
              <a:ext cx="762978" cy="3628896"/>
              <a:chOff x="808111" y="-1847"/>
              <a:chExt cx="762978" cy="3628896"/>
            </a:xfrm>
            <a:solidFill>
              <a:schemeClr val="accent2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99C35138-14FF-4C04-82D7-ADC56F23BAEC}"/>
                  </a:ext>
                </a:extLst>
              </p:cNvPr>
              <p:cNvSpPr/>
              <p:nvPr/>
            </p:nvSpPr>
            <p:spPr>
              <a:xfrm>
                <a:off x="1152817" y="-1847"/>
                <a:ext cx="72000" cy="23774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147">
                <a:extLst>
                  <a:ext uri="{FF2B5EF4-FFF2-40B4-BE49-F238E27FC236}">
                    <a16:creationId xmlns="" xmlns:a16="http://schemas.microsoft.com/office/drawing/2014/main" id="{2596DD59-AA5A-42E7-8B44-DF5B83B38641}"/>
                  </a:ext>
                </a:extLst>
              </p:cNvPr>
              <p:cNvSpPr/>
              <p:nvPr/>
            </p:nvSpPr>
            <p:spPr>
              <a:xfrm rot="5400000" flipH="1">
                <a:off x="560777" y="2616737"/>
                <a:ext cx="1257646" cy="762978"/>
              </a:xfrm>
              <a:custGeom>
                <a:avLst/>
                <a:gdLst>
                  <a:gd name="connsiteX0" fmla="*/ 782320 w 1075004"/>
                  <a:gd name="connsiteY0" fmla="*/ 253920 h 652174"/>
                  <a:gd name="connsiteX1" fmla="*/ 763875 w 1075004"/>
                  <a:gd name="connsiteY1" fmla="*/ 269397 h 652174"/>
                  <a:gd name="connsiteX2" fmla="*/ 421371 w 1075004"/>
                  <a:gd name="connsiteY2" fmla="*/ 239432 h 652174"/>
                  <a:gd name="connsiteX3" fmla="*/ 421370 w 1075004"/>
                  <a:gd name="connsiteY3" fmla="*/ 253855 h 652174"/>
                  <a:gd name="connsiteX4" fmla="*/ 447078 w 1075004"/>
                  <a:gd name="connsiteY4" fmla="*/ 253855 h 652174"/>
                  <a:gd name="connsiteX5" fmla="*/ 464104 w 1075004"/>
                  <a:gd name="connsiteY5" fmla="*/ 270881 h 652174"/>
                  <a:gd name="connsiteX6" fmla="*/ 464104 w 1075004"/>
                  <a:gd name="connsiteY6" fmla="*/ 270880 h 652174"/>
                  <a:gd name="connsiteX7" fmla="*/ 447079 w 1075004"/>
                  <a:gd name="connsiteY7" fmla="*/ 287906 h 652174"/>
                  <a:gd name="connsiteX8" fmla="*/ 421371 w 1075004"/>
                  <a:gd name="connsiteY8" fmla="*/ 287906 h 652174"/>
                  <a:gd name="connsiteX9" fmla="*/ 421371 w 1075004"/>
                  <a:gd name="connsiteY9" fmla="*/ 311228 h 652174"/>
                  <a:gd name="connsiteX10" fmla="*/ 447078 w 1075004"/>
                  <a:gd name="connsiteY10" fmla="*/ 311228 h 652174"/>
                  <a:gd name="connsiteX11" fmla="*/ 464104 w 1075004"/>
                  <a:gd name="connsiteY11" fmla="*/ 328254 h 652174"/>
                  <a:gd name="connsiteX12" fmla="*/ 464104 w 1075004"/>
                  <a:gd name="connsiteY12" fmla="*/ 328254 h 652174"/>
                  <a:gd name="connsiteX13" fmla="*/ 447079 w 1075004"/>
                  <a:gd name="connsiteY13" fmla="*/ 345279 h 652174"/>
                  <a:gd name="connsiteX14" fmla="*/ 421371 w 1075004"/>
                  <a:gd name="connsiteY14" fmla="*/ 345280 h 652174"/>
                  <a:gd name="connsiteX15" fmla="*/ 421371 w 1075004"/>
                  <a:gd name="connsiteY15" fmla="*/ 368602 h 652174"/>
                  <a:gd name="connsiteX16" fmla="*/ 447078 w 1075004"/>
                  <a:gd name="connsiteY16" fmla="*/ 368602 h 652174"/>
                  <a:gd name="connsiteX17" fmla="*/ 464104 w 1075004"/>
                  <a:gd name="connsiteY17" fmla="*/ 385628 h 652174"/>
                  <a:gd name="connsiteX18" fmla="*/ 464104 w 1075004"/>
                  <a:gd name="connsiteY18" fmla="*/ 385628 h 652174"/>
                  <a:gd name="connsiteX19" fmla="*/ 447079 w 1075004"/>
                  <a:gd name="connsiteY19" fmla="*/ 402653 h 652174"/>
                  <a:gd name="connsiteX20" fmla="*/ 421371 w 1075004"/>
                  <a:gd name="connsiteY20" fmla="*/ 402653 h 652174"/>
                  <a:gd name="connsiteX21" fmla="*/ 421370 w 1075004"/>
                  <a:gd name="connsiteY21" fmla="*/ 417163 h 652174"/>
                  <a:gd name="connsiteX22" fmla="*/ 762268 w 1075004"/>
                  <a:gd name="connsiteY22" fmla="*/ 381333 h 652174"/>
                  <a:gd name="connsiteX23" fmla="*/ 780980 w 1075004"/>
                  <a:gd name="connsiteY23" fmla="*/ 396486 h 652174"/>
                  <a:gd name="connsiteX24" fmla="*/ 765828 w 1075004"/>
                  <a:gd name="connsiteY24" fmla="*/ 415198 h 652174"/>
                  <a:gd name="connsiteX25" fmla="*/ 415893 w 1075004"/>
                  <a:gd name="connsiteY25" fmla="*/ 451978 h 652174"/>
                  <a:gd name="connsiteX26" fmla="*/ 397181 w 1075004"/>
                  <a:gd name="connsiteY26" fmla="*/ 436825 h 652174"/>
                  <a:gd name="connsiteX27" fmla="*/ 398889 w 1075004"/>
                  <a:gd name="connsiteY27" fmla="*/ 431061 h 652174"/>
                  <a:gd name="connsiteX28" fmla="*/ 398669 w 1075004"/>
                  <a:gd name="connsiteY28" fmla="*/ 430531 h 652174"/>
                  <a:gd name="connsiteX29" fmla="*/ 398669 w 1075004"/>
                  <a:gd name="connsiteY29" fmla="*/ 402653 h 652174"/>
                  <a:gd name="connsiteX30" fmla="*/ 372962 w 1075004"/>
                  <a:gd name="connsiteY30" fmla="*/ 402654 h 652174"/>
                  <a:gd name="connsiteX31" fmla="*/ 355936 w 1075004"/>
                  <a:gd name="connsiteY31" fmla="*/ 385628 h 652174"/>
                  <a:gd name="connsiteX32" fmla="*/ 372962 w 1075004"/>
                  <a:gd name="connsiteY32" fmla="*/ 368602 h 652174"/>
                  <a:gd name="connsiteX33" fmla="*/ 398669 w 1075004"/>
                  <a:gd name="connsiteY33" fmla="*/ 368602 h 652174"/>
                  <a:gd name="connsiteX34" fmla="*/ 398670 w 1075004"/>
                  <a:gd name="connsiteY34" fmla="*/ 345280 h 652174"/>
                  <a:gd name="connsiteX35" fmla="*/ 372962 w 1075004"/>
                  <a:gd name="connsiteY35" fmla="*/ 345280 h 652174"/>
                  <a:gd name="connsiteX36" fmla="*/ 355936 w 1075004"/>
                  <a:gd name="connsiteY36" fmla="*/ 328254 h 652174"/>
                  <a:gd name="connsiteX37" fmla="*/ 372962 w 1075004"/>
                  <a:gd name="connsiteY37" fmla="*/ 311229 h 652174"/>
                  <a:gd name="connsiteX38" fmla="*/ 398669 w 1075004"/>
                  <a:gd name="connsiteY38" fmla="*/ 311228 h 652174"/>
                  <a:gd name="connsiteX39" fmla="*/ 398669 w 1075004"/>
                  <a:gd name="connsiteY39" fmla="*/ 287906 h 652174"/>
                  <a:gd name="connsiteX40" fmla="*/ 372962 w 1075004"/>
                  <a:gd name="connsiteY40" fmla="*/ 287906 h 652174"/>
                  <a:gd name="connsiteX41" fmla="*/ 355936 w 1075004"/>
                  <a:gd name="connsiteY41" fmla="*/ 270881 h 652174"/>
                  <a:gd name="connsiteX42" fmla="*/ 372962 w 1075004"/>
                  <a:gd name="connsiteY42" fmla="*/ 253855 h 652174"/>
                  <a:gd name="connsiteX43" fmla="*/ 398670 w 1075004"/>
                  <a:gd name="connsiteY43" fmla="*/ 253855 h 652174"/>
                  <a:gd name="connsiteX44" fmla="*/ 398670 w 1075004"/>
                  <a:gd name="connsiteY44" fmla="*/ 226225 h 652174"/>
                  <a:gd name="connsiteX45" fmla="*/ 399282 w 1075004"/>
                  <a:gd name="connsiteY45" fmla="*/ 224746 h 652174"/>
                  <a:gd name="connsiteX46" fmla="*/ 397876 w 1075004"/>
                  <a:gd name="connsiteY46" fmla="*/ 220286 h 652174"/>
                  <a:gd name="connsiteX47" fmla="*/ 416321 w 1075004"/>
                  <a:gd name="connsiteY47" fmla="*/ 204808 h 652174"/>
                  <a:gd name="connsiteX48" fmla="*/ 766843 w 1075004"/>
                  <a:gd name="connsiteY48" fmla="*/ 235475 h 652174"/>
                  <a:gd name="connsiteX49" fmla="*/ 782320 w 1075004"/>
                  <a:gd name="connsiteY49" fmla="*/ 253920 h 652174"/>
                  <a:gd name="connsiteX50" fmla="*/ 787242 w 1075004"/>
                  <a:gd name="connsiteY50" fmla="*/ 326088 h 652174"/>
                  <a:gd name="connsiteX51" fmla="*/ 785600 w 1075004"/>
                  <a:gd name="connsiteY51" fmla="*/ 324446 h 652174"/>
                  <a:gd name="connsiteX52" fmla="*/ 785600 w 1075004"/>
                  <a:gd name="connsiteY52" fmla="*/ 237208 h 652174"/>
                  <a:gd name="connsiteX53" fmla="*/ 722116 w 1075004"/>
                  <a:gd name="connsiteY53" fmla="*/ 173723 h 652174"/>
                  <a:gd name="connsiteX54" fmla="*/ 634876 w 1075004"/>
                  <a:gd name="connsiteY54" fmla="*/ 173723 h 652174"/>
                  <a:gd name="connsiteX55" fmla="*/ 556664 w 1075004"/>
                  <a:gd name="connsiteY55" fmla="*/ 95510 h 652174"/>
                  <a:gd name="connsiteX56" fmla="*/ 95508 w 1075004"/>
                  <a:gd name="connsiteY56" fmla="*/ 95510 h 652174"/>
                  <a:gd name="connsiteX57" fmla="*/ 0 w 1075004"/>
                  <a:gd name="connsiteY57" fmla="*/ 326088 h 652174"/>
                  <a:gd name="connsiteX58" fmla="*/ 95508 w 1075004"/>
                  <a:gd name="connsiteY58" fmla="*/ 556666 h 652174"/>
                  <a:gd name="connsiteX59" fmla="*/ 556665 w 1075004"/>
                  <a:gd name="connsiteY59" fmla="*/ 556666 h 652174"/>
                  <a:gd name="connsiteX60" fmla="*/ 634877 w 1075004"/>
                  <a:gd name="connsiteY60" fmla="*/ 478453 h 652174"/>
                  <a:gd name="connsiteX61" fmla="*/ 722116 w 1075004"/>
                  <a:gd name="connsiteY61" fmla="*/ 478454 h 652174"/>
                  <a:gd name="connsiteX62" fmla="*/ 785600 w 1075004"/>
                  <a:gd name="connsiteY62" fmla="*/ 414969 h 652174"/>
                  <a:gd name="connsiteX63" fmla="*/ 785600 w 1075004"/>
                  <a:gd name="connsiteY63" fmla="*/ 327730 h 652174"/>
                  <a:gd name="connsiteX64" fmla="*/ 893383 w 1075004"/>
                  <a:gd name="connsiteY64" fmla="*/ 437431 h 652174"/>
                  <a:gd name="connsiteX65" fmla="*/ 893383 w 1075004"/>
                  <a:gd name="connsiteY65" fmla="*/ 214744 h 652174"/>
                  <a:gd name="connsiteX66" fmla="*/ 864082 w 1075004"/>
                  <a:gd name="connsiteY66" fmla="*/ 185443 h 652174"/>
                  <a:gd name="connsiteX67" fmla="*/ 834781 w 1075004"/>
                  <a:gd name="connsiteY67" fmla="*/ 214744 h 652174"/>
                  <a:gd name="connsiteX68" fmla="*/ 834781 w 1075004"/>
                  <a:gd name="connsiteY68" fmla="*/ 437432 h 652174"/>
                  <a:gd name="connsiteX69" fmla="*/ 864082 w 1075004"/>
                  <a:gd name="connsiteY69" fmla="*/ 466733 h 652174"/>
                  <a:gd name="connsiteX70" fmla="*/ 864082 w 1075004"/>
                  <a:gd name="connsiteY70" fmla="*/ 466732 h 652174"/>
                  <a:gd name="connsiteX71" fmla="*/ 893383 w 1075004"/>
                  <a:gd name="connsiteY71" fmla="*/ 437431 h 652174"/>
                  <a:gd name="connsiteX72" fmla="*/ 984194 w 1075004"/>
                  <a:gd name="connsiteY72" fmla="*/ 425711 h 652174"/>
                  <a:gd name="connsiteX73" fmla="*/ 984193 w 1075004"/>
                  <a:gd name="connsiteY73" fmla="*/ 226464 h 652174"/>
                  <a:gd name="connsiteX74" fmla="*/ 954893 w 1075004"/>
                  <a:gd name="connsiteY74" fmla="*/ 197163 h 652174"/>
                  <a:gd name="connsiteX75" fmla="*/ 925591 w 1075004"/>
                  <a:gd name="connsiteY75" fmla="*/ 226464 h 652174"/>
                  <a:gd name="connsiteX76" fmla="*/ 925591 w 1075004"/>
                  <a:gd name="connsiteY76" fmla="*/ 425711 h 652174"/>
                  <a:gd name="connsiteX77" fmla="*/ 954893 w 1075004"/>
                  <a:gd name="connsiteY77" fmla="*/ 455012 h 652174"/>
                  <a:gd name="connsiteX78" fmla="*/ 954893 w 1075004"/>
                  <a:gd name="connsiteY78" fmla="*/ 455012 h 652174"/>
                  <a:gd name="connsiteX79" fmla="*/ 984194 w 1075004"/>
                  <a:gd name="connsiteY79" fmla="*/ 425711 h 652174"/>
                  <a:gd name="connsiteX80" fmla="*/ 1075004 w 1075004"/>
                  <a:gd name="connsiteY80" fmla="*/ 402269 h 652174"/>
                  <a:gd name="connsiteX81" fmla="*/ 1075004 w 1075004"/>
                  <a:gd name="connsiteY81" fmla="*/ 249905 h 652174"/>
                  <a:gd name="connsiteX82" fmla="*/ 1045703 w 1075004"/>
                  <a:gd name="connsiteY82" fmla="*/ 220604 h 652174"/>
                  <a:gd name="connsiteX83" fmla="*/ 1016402 w 1075004"/>
                  <a:gd name="connsiteY83" fmla="*/ 249905 h 652174"/>
                  <a:gd name="connsiteX84" fmla="*/ 1016402 w 1075004"/>
                  <a:gd name="connsiteY84" fmla="*/ 402270 h 652174"/>
                  <a:gd name="connsiteX85" fmla="*/ 1045703 w 1075004"/>
                  <a:gd name="connsiteY85" fmla="*/ 431571 h 652174"/>
                  <a:gd name="connsiteX86" fmla="*/ 1045703 w 1075004"/>
                  <a:gd name="connsiteY86" fmla="*/ 431571 h 652174"/>
                  <a:gd name="connsiteX87" fmla="*/ 1075004 w 1075004"/>
                  <a:gd name="connsiteY87" fmla="*/ 402269 h 65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4">
                    <a:moveTo>
                      <a:pt x="782320" y="253920"/>
                    </a:moveTo>
                    <a:cubicBezTo>
                      <a:pt x="781500" y="263287"/>
                      <a:pt x="773242" y="270216"/>
                      <a:pt x="763875" y="269397"/>
                    </a:cubicBezTo>
                    <a:cubicBezTo>
                      <a:pt x="649707" y="259409"/>
                      <a:pt x="535539" y="249421"/>
                      <a:pt x="421371" y="239432"/>
                    </a:cubicBezTo>
                    <a:lnTo>
                      <a:pt x="421370" y="253855"/>
                    </a:lnTo>
                    <a:lnTo>
                      <a:pt x="447078" y="253855"/>
                    </a:lnTo>
                    <a:cubicBezTo>
                      <a:pt x="456482" y="253854"/>
                      <a:pt x="464104" y="261477"/>
                      <a:pt x="464104" y="270881"/>
                    </a:cubicBezTo>
                    <a:lnTo>
                      <a:pt x="464104" y="270880"/>
                    </a:lnTo>
                    <a:cubicBezTo>
                      <a:pt x="464104" y="280283"/>
                      <a:pt x="456482" y="287906"/>
                      <a:pt x="447079" y="287906"/>
                    </a:cubicBezTo>
                    <a:cubicBezTo>
                      <a:pt x="438509" y="287906"/>
                      <a:pt x="429940" y="287905"/>
                      <a:pt x="421371" y="287906"/>
                    </a:cubicBezTo>
                    <a:lnTo>
                      <a:pt x="421371" y="311228"/>
                    </a:lnTo>
                    <a:lnTo>
                      <a:pt x="447078" y="311228"/>
                    </a:lnTo>
                    <a:cubicBezTo>
                      <a:pt x="456482" y="311228"/>
                      <a:pt x="464104" y="318851"/>
                      <a:pt x="464104" y="328254"/>
                    </a:cubicBezTo>
                    <a:lnTo>
                      <a:pt x="464104" y="328254"/>
                    </a:lnTo>
                    <a:cubicBezTo>
                      <a:pt x="464104" y="337656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80"/>
                    </a:cubicBezTo>
                    <a:lnTo>
                      <a:pt x="421371" y="368602"/>
                    </a:lnTo>
                    <a:lnTo>
                      <a:pt x="447078" y="368602"/>
                    </a:lnTo>
                    <a:cubicBezTo>
                      <a:pt x="456482" y="368602"/>
                      <a:pt x="464104" y="376224"/>
                      <a:pt x="464104" y="385628"/>
                    </a:cubicBezTo>
                    <a:lnTo>
                      <a:pt x="464104" y="385628"/>
                    </a:lnTo>
                    <a:cubicBezTo>
                      <a:pt x="464104" y="395031"/>
                      <a:pt x="456481" y="402653"/>
                      <a:pt x="447079" y="402653"/>
                    </a:cubicBezTo>
                    <a:cubicBezTo>
                      <a:pt x="438509" y="402653"/>
                      <a:pt x="429940" y="402653"/>
                      <a:pt x="421371" y="402653"/>
                    </a:cubicBezTo>
                    <a:lnTo>
                      <a:pt x="421370" y="417163"/>
                    </a:lnTo>
                    <a:lnTo>
                      <a:pt x="762268" y="381333"/>
                    </a:lnTo>
                    <a:cubicBezTo>
                      <a:pt x="771619" y="380351"/>
                      <a:pt x="779997" y="387135"/>
                      <a:pt x="780980" y="396486"/>
                    </a:cubicBezTo>
                    <a:cubicBezTo>
                      <a:pt x="781963" y="405838"/>
                      <a:pt x="775179" y="414215"/>
                      <a:pt x="765828" y="415198"/>
                    </a:cubicBezTo>
                    <a:cubicBezTo>
                      <a:pt x="649182" y="427458"/>
                      <a:pt x="532538" y="439719"/>
                      <a:pt x="415893" y="451978"/>
                    </a:cubicBezTo>
                    <a:cubicBezTo>
                      <a:pt x="406541" y="452961"/>
                      <a:pt x="398164" y="446177"/>
                      <a:pt x="397181" y="436825"/>
                    </a:cubicBezTo>
                    <a:cubicBezTo>
                      <a:pt x="396959" y="434721"/>
                      <a:pt x="397132" y="432666"/>
                      <a:pt x="398889" y="431061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4"/>
                    </a:lnTo>
                    <a:cubicBezTo>
                      <a:pt x="363559" y="402654"/>
                      <a:pt x="355936" y="395032"/>
                      <a:pt x="355936" y="385628"/>
                    </a:cubicBezTo>
                    <a:cubicBezTo>
                      <a:pt x="355936" y="376225"/>
                      <a:pt x="363559" y="368602"/>
                      <a:pt x="372962" y="368602"/>
                    </a:cubicBezTo>
                    <a:lnTo>
                      <a:pt x="398669" y="368602"/>
                    </a:lnTo>
                    <a:lnTo>
                      <a:pt x="398670" y="345280"/>
                    </a:lnTo>
                    <a:lnTo>
                      <a:pt x="372962" y="345280"/>
                    </a:lnTo>
                    <a:cubicBezTo>
                      <a:pt x="363559" y="345279"/>
                      <a:pt x="355937" y="337657"/>
                      <a:pt x="355936" y="328254"/>
                    </a:cubicBezTo>
                    <a:cubicBezTo>
                      <a:pt x="355937" y="318851"/>
                      <a:pt x="363559" y="311228"/>
                      <a:pt x="372962" y="311229"/>
                    </a:cubicBezTo>
                    <a:lnTo>
                      <a:pt x="398669" y="311228"/>
                    </a:lnTo>
                    <a:lnTo>
                      <a:pt x="398669" y="287906"/>
                    </a:lnTo>
                    <a:lnTo>
                      <a:pt x="372962" y="287906"/>
                    </a:lnTo>
                    <a:cubicBezTo>
                      <a:pt x="363559" y="287906"/>
                      <a:pt x="355936" y="280284"/>
                      <a:pt x="355936" y="270881"/>
                    </a:cubicBezTo>
                    <a:cubicBezTo>
                      <a:pt x="355936" y="261477"/>
                      <a:pt x="363559" y="253855"/>
                      <a:pt x="372962" y="253855"/>
                    </a:cubicBezTo>
                    <a:lnTo>
                      <a:pt x="398670" y="253855"/>
                    </a:lnTo>
                    <a:lnTo>
                      <a:pt x="398670" y="226225"/>
                    </a:lnTo>
                    <a:cubicBezTo>
                      <a:pt x="398670" y="225700"/>
                      <a:pt x="398705" y="225183"/>
                      <a:pt x="399282" y="224746"/>
                    </a:cubicBezTo>
                    <a:lnTo>
                      <a:pt x="397876" y="220286"/>
                    </a:lnTo>
                    <a:cubicBezTo>
                      <a:pt x="398695" y="210918"/>
                      <a:pt x="406953" y="203989"/>
                      <a:pt x="416321" y="204808"/>
                    </a:cubicBezTo>
                    <a:lnTo>
                      <a:pt x="766843" y="235475"/>
                    </a:lnTo>
                    <a:cubicBezTo>
                      <a:pt x="776210" y="236295"/>
                      <a:pt x="783140" y="244552"/>
                      <a:pt x="782320" y="253920"/>
                    </a:cubicBezTo>
                    <a:close/>
                    <a:moveTo>
                      <a:pt x="787242" y="326088"/>
                    </a:moveTo>
                    <a:lnTo>
                      <a:pt x="785600" y="324446"/>
                    </a:lnTo>
                    <a:lnTo>
                      <a:pt x="785600" y="237208"/>
                    </a:lnTo>
                    <a:cubicBezTo>
                      <a:pt x="785600" y="202146"/>
                      <a:pt x="757177" y="173723"/>
                      <a:pt x="722116" y="173723"/>
                    </a:cubicBezTo>
                    <a:lnTo>
                      <a:pt x="634876" y="173723"/>
                    </a:lnTo>
                    <a:cubicBezTo>
                      <a:pt x="608806" y="147652"/>
                      <a:pt x="582735" y="121580"/>
                      <a:pt x="556664" y="95510"/>
                    </a:cubicBezTo>
                    <a:cubicBezTo>
                      <a:pt x="429319" y="-31836"/>
                      <a:pt x="222853" y="-31835"/>
                      <a:pt x="95508" y="95510"/>
                    </a:cubicBezTo>
                    <a:cubicBezTo>
                      <a:pt x="31836" y="159182"/>
                      <a:pt x="0" y="242635"/>
                      <a:pt x="0" y="326088"/>
                    </a:cubicBezTo>
                    <a:cubicBezTo>
                      <a:pt x="0" y="409541"/>
                      <a:pt x="31836" y="492993"/>
                      <a:pt x="95508" y="556666"/>
                    </a:cubicBezTo>
                    <a:cubicBezTo>
                      <a:pt x="222853" y="684011"/>
                      <a:pt x="429320" y="684011"/>
                      <a:pt x="556665" y="556666"/>
                    </a:cubicBezTo>
                    <a:lnTo>
                      <a:pt x="634877" y="478453"/>
                    </a:lnTo>
                    <a:lnTo>
                      <a:pt x="722116" y="478454"/>
                    </a:lnTo>
                    <a:cubicBezTo>
                      <a:pt x="757178" y="478453"/>
                      <a:pt x="785600" y="450030"/>
                      <a:pt x="785600" y="414969"/>
                    </a:cubicBezTo>
                    <a:lnTo>
                      <a:pt x="785600" y="327730"/>
                    </a:lnTo>
                    <a:close/>
                    <a:moveTo>
                      <a:pt x="893383" y="437431"/>
                    </a:moveTo>
                    <a:lnTo>
                      <a:pt x="893383" y="214744"/>
                    </a:lnTo>
                    <a:cubicBezTo>
                      <a:pt x="893383" y="198562"/>
                      <a:pt x="880265" y="185443"/>
                      <a:pt x="864082" y="185443"/>
                    </a:cubicBezTo>
                    <a:cubicBezTo>
                      <a:pt x="847900" y="185443"/>
                      <a:pt x="834781" y="198562"/>
                      <a:pt x="834781" y="214744"/>
                    </a:cubicBezTo>
                    <a:lnTo>
                      <a:pt x="834781" y="437432"/>
                    </a:lnTo>
                    <a:cubicBezTo>
                      <a:pt x="834781" y="453614"/>
                      <a:pt x="847900" y="466733"/>
                      <a:pt x="864082" y="466733"/>
                    </a:cubicBezTo>
                    <a:lnTo>
                      <a:pt x="864082" y="466732"/>
                    </a:lnTo>
                    <a:cubicBezTo>
                      <a:pt x="880265" y="466732"/>
                      <a:pt x="893383" y="453614"/>
                      <a:pt x="893383" y="437431"/>
                    </a:cubicBezTo>
                    <a:close/>
                    <a:moveTo>
                      <a:pt x="984194" y="425711"/>
                    </a:moveTo>
                    <a:lnTo>
                      <a:pt x="984193" y="226464"/>
                    </a:lnTo>
                    <a:cubicBezTo>
                      <a:pt x="984193" y="210282"/>
                      <a:pt x="971075" y="197164"/>
                      <a:pt x="954893" y="197163"/>
                    </a:cubicBezTo>
                    <a:cubicBezTo>
                      <a:pt x="938710" y="197164"/>
                      <a:pt x="925591" y="210282"/>
                      <a:pt x="925591" y="226464"/>
                    </a:cubicBezTo>
                    <a:lnTo>
                      <a:pt x="925591" y="425711"/>
                    </a:lnTo>
                    <a:cubicBezTo>
                      <a:pt x="925591" y="441894"/>
                      <a:pt x="938710" y="455012"/>
                      <a:pt x="954893" y="455012"/>
                    </a:cubicBezTo>
                    <a:lnTo>
                      <a:pt x="954893" y="455012"/>
                    </a:lnTo>
                    <a:cubicBezTo>
                      <a:pt x="971075" y="455012"/>
                      <a:pt x="984194" y="441893"/>
                      <a:pt x="984194" y="425711"/>
                    </a:cubicBezTo>
                    <a:close/>
                    <a:moveTo>
                      <a:pt x="1075004" y="402269"/>
                    </a:moveTo>
                    <a:lnTo>
                      <a:pt x="1075004" y="249905"/>
                    </a:lnTo>
                    <a:cubicBezTo>
                      <a:pt x="1075004" y="233722"/>
                      <a:pt x="1061885" y="220604"/>
                      <a:pt x="1045703" y="220604"/>
                    </a:cubicBezTo>
                    <a:cubicBezTo>
                      <a:pt x="1029520" y="220604"/>
                      <a:pt x="1016402" y="233722"/>
                      <a:pt x="1016402" y="249905"/>
                    </a:cubicBezTo>
                    <a:lnTo>
                      <a:pt x="1016402" y="402270"/>
                    </a:lnTo>
                    <a:cubicBezTo>
                      <a:pt x="1016402" y="418452"/>
                      <a:pt x="1029520" y="431571"/>
                      <a:pt x="1045703" y="431571"/>
                    </a:cubicBezTo>
                    <a:lnTo>
                      <a:pt x="1045703" y="431571"/>
                    </a:lnTo>
                    <a:cubicBezTo>
                      <a:pt x="1061885" y="431571"/>
                      <a:pt x="1075004" y="418452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B01C011E-2CF5-4D7E-9264-BE4409A1C915}"/>
                </a:ext>
              </a:extLst>
            </p:cNvPr>
            <p:cNvGrpSpPr/>
            <p:nvPr/>
          </p:nvGrpSpPr>
          <p:grpSpPr>
            <a:xfrm>
              <a:off x="1591607" y="-20084"/>
              <a:ext cx="762976" cy="2449850"/>
              <a:chOff x="1591607" y="-20084"/>
              <a:chExt cx="762976" cy="244985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E54C283F-ECEC-4C85-BBED-5019532D8F8E}"/>
                  </a:ext>
                </a:extLst>
              </p:cNvPr>
              <p:cNvSpPr/>
              <p:nvPr/>
            </p:nvSpPr>
            <p:spPr>
              <a:xfrm>
                <a:off x="1936171" y="-20084"/>
                <a:ext cx="72000" cy="118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150">
                <a:extLst>
                  <a:ext uri="{FF2B5EF4-FFF2-40B4-BE49-F238E27FC236}">
                    <a16:creationId xmlns="" xmlns:a16="http://schemas.microsoft.com/office/drawing/2014/main" id="{92E5CF2E-711F-4566-985F-700EE8C6FF04}"/>
                  </a:ext>
                </a:extLst>
              </p:cNvPr>
              <p:cNvSpPr/>
              <p:nvPr/>
            </p:nvSpPr>
            <p:spPr>
              <a:xfrm rot="5400000" flipH="1">
                <a:off x="1344272" y="1419455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8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8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7 w 1075004"/>
                  <a:gd name="connsiteY22" fmla="*/ 381332 h 652173"/>
                  <a:gd name="connsiteX23" fmla="*/ 780979 w 1075004"/>
                  <a:gd name="connsiteY23" fmla="*/ 396485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69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69 w 1075004"/>
                  <a:gd name="connsiteY43" fmla="*/ 253854 h 652173"/>
                  <a:gd name="connsiteX44" fmla="*/ 398669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5 w 1075004"/>
                  <a:gd name="connsiteY46" fmla="*/ 220285 h 652173"/>
                  <a:gd name="connsiteX47" fmla="*/ 416320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5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4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3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3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3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1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3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8" y="287905"/>
                    </a:cubicBezTo>
                    <a:cubicBezTo>
                      <a:pt x="438509" y="287905"/>
                      <a:pt x="429939" y="287904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8" y="345278"/>
                    </a:cubicBezTo>
                    <a:cubicBezTo>
                      <a:pt x="438510" y="345278"/>
                      <a:pt x="429939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7" y="381332"/>
                    </a:lnTo>
                    <a:cubicBezTo>
                      <a:pt x="771619" y="380350"/>
                      <a:pt x="779997" y="387134"/>
                      <a:pt x="780979" y="396485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8" y="368601"/>
                      <a:pt x="372962" y="368601"/>
                    </a:cubicBezTo>
                    <a:lnTo>
                      <a:pt x="398669" y="368601"/>
                    </a:lnTo>
                    <a:lnTo>
                      <a:pt x="398669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69" y="253854"/>
                    </a:lnTo>
                    <a:lnTo>
                      <a:pt x="398669" y="226224"/>
                    </a:lnTo>
                    <a:cubicBezTo>
                      <a:pt x="398669" y="225699"/>
                      <a:pt x="398705" y="225182"/>
                      <a:pt x="399282" y="224745"/>
                    </a:cubicBezTo>
                    <a:lnTo>
                      <a:pt x="397875" y="220285"/>
                    </a:lnTo>
                    <a:cubicBezTo>
                      <a:pt x="398695" y="210917"/>
                      <a:pt x="406953" y="203988"/>
                      <a:pt x="416320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39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5" y="173722"/>
                    </a:cubicBezTo>
                    <a:lnTo>
                      <a:pt x="634876" y="173722"/>
                    </a:lnTo>
                    <a:cubicBezTo>
                      <a:pt x="608805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4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899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3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3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3" y="249904"/>
                    </a:lnTo>
                    <a:cubicBezTo>
                      <a:pt x="1075003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1" y="233721"/>
                      <a:pt x="1016401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2" t="27240" r="4911"/>
          <a:stretch/>
        </p:blipFill>
        <p:spPr bwMode="auto">
          <a:xfrm>
            <a:off x="8933144" y="2320264"/>
            <a:ext cx="1262735" cy="96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0E4C5D-1C55-4547-A923-25E74E1AB570}"/>
              </a:ext>
            </a:extLst>
          </p:cNvPr>
          <p:cNvSpPr txBox="1"/>
          <p:nvPr/>
        </p:nvSpPr>
        <p:spPr>
          <a:xfrm>
            <a:off x="6148565" y="1936501"/>
            <a:ext cx="5752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Mission of our company is that 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our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originality attracts people with the 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finest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tastes to find what 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suits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them the best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algn="just"/>
            <a:endParaRPr lang="en-US" altLang="ko-K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The vision of our company is t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he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product which was created </a:t>
            </a:r>
            <a:r>
              <a:rPr lang="en-US" altLang="ko-KR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andplaced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on the market.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9CB691-51AC-4E35-887B-08D18A62015D}"/>
              </a:ext>
            </a:extLst>
          </p:cNvPr>
          <p:cNvSpPr txBox="1"/>
          <p:nvPr/>
        </p:nvSpPr>
        <p:spPr>
          <a:xfrm>
            <a:off x="5670176" y="132545"/>
            <a:ext cx="6521823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GB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MISSION AND VISION</a:t>
            </a:r>
            <a:endParaRPr lang="ko-KR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5670175" cy="5592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27205" r="23684" b="29191"/>
          <a:stretch/>
        </p:blipFill>
        <p:spPr>
          <a:xfrm>
            <a:off x="0" y="5601992"/>
            <a:ext cx="1323833" cy="12828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9955716-198F-48F8-BD8D-11764B2622EE}"/>
              </a:ext>
            </a:extLst>
          </p:cNvPr>
          <p:cNvGrpSpPr/>
          <p:nvPr/>
        </p:nvGrpSpPr>
        <p:grpSpPr>
          <a:xfrm rot="2700000">
            <a:off x="1251810" y="6190279"/>
            <a:ext cx="618414" cy="671469"/>
            <a:chOff x="5090840" y="2579702"/>
            <a:chExt cx="2387934" cy="2333184"/>
          </a:xfrm>
        </p:grpSpPr>
        <p:sp>
          <p:nvSpPr>
            <p:cNvPr id="13" name="Freeform: Shape 37">
              <a:extLst>
                <a:ext uri="{FF2B5EF4-FFF2-40B4-BE49-F238E27FC236}">
                  <a16:creationId xmlns="" xmlns:a16="http://schemas.microsoft.com/office/drawing/2014/main" id="{71EE17C4-58F9-4631-8B2D-0E5D428C9D37}"/>
                </a:ext>
              </a:extLst>
            </p:cNvPr>
            <p:cNvSpPr/>
            <p:nvPr/>
          </p:nvSpPr>
          <p:spPr>
            <a:xfrm>
              <a:off x="5621493" y="4116908"/>
              <a:ext cx="1326629" cy="79597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8">
              <a:extLst>
                <a:ext uri="{FF2B5EF4-FFF2-40B4-BE49-F238E27FC236}">
                  <a16:creationId xmlns="" xmlns:a16="http://schemas.microsoft.com/office/drawing/2014/main" id="{BAD5A343-1087-4499-AB90-CC89C93A904B}"/>
                </a:ext>
              </a:extLst>
            </p:cNvPr>
            <p:cNvSpPr/>
            <p:nvPr/>
          </p:nvSpPr>
          <p:spPr>
            <a:xfrm>
              <a:off x="5886818" y="2579702"/>
              <a:ext cx="795978" cy="1061303"/>
            </a:xfrm>
            <a:custGeom>
              <a:avLst/>
              <a:gdLst>
                <a:gd name="connsiteX0" fmla="*/ 222086 w 442678"/>
                <a:gd name="connsiteY0" fmla="*/ 1407 h 590237"/>
                <a:gd name="connsiteX1" fmla="*/ 418832 w 442678"/>
                <a:gd name="connsiteY1" fmla="*/ 704 h 590237"/>
                <a:gd name="connsiteX2" fmla="*/ 443425 w 442678"/>
                <a:gd name="connsiteY2" fmla="*/ 23892 h 590237"/>
                <a:gd name="connsiteX3" fmla="*/ 442722 w 442678"/>
                <a:gd name="connsiteY3" fmla="*/ 136318 h 590237"/>
                <a:gd name="connsiteX4" fmla="*/ 428669 w 442678"/>
                <a:gd name="connsiteY4" fmla="*/ 176370 h 590237"/>
                <a:gd name="connsiteX5" fmla="*/ 380185 w 442678"/>
                <a:gd name="connsiteY5" fmla="*/ 175667 h 590237"/>
                <a:gd name="connsiteX6" fmla="*/ 338025 w 442678"/>
                <a:gd name="connsiteY6" fmla="*/ 153182 h 590237"/>
                <a:gd name="connsiteX7" fmla="*/ 295163 w 442678"/>
                <a:gd name="connsiteY7" fmla="*/ 201666 h 590237"/>
                <a:gd name="connsiteX8" fmla="*/ 319756 w 442678"/>
                <a:gd name="connsiteY8" fmla="*/ 280365 h 590237"/>
                <a:gd name="connsiteX9" fmla="*/ 373861 w 442678"/>
                <a:gd name="connsiteY9" fmla="*/ 275446 h 590237"/>
                <a:gd name="connsiteX10" fmla="*/ 410400 w 442678"/>
                <a:gd name="connsiteY10" fmla="*/ 254366 h 590237"/>
                <a:gd name="connsiteX11" fmla="*/ 442020 w 442678"/>
                <a:gd name="connsiteY11" fmla="*/ 298634 h 590237"/>
                <a:gd name="connsiteX12" fmla="*/ 442722 w 442678"/>
                <a:gd name="connsiteY12" fmla="*/ 430032 h 590237"/>
                <a:gd name="connsiteX13" fmla="*/ 425156 w 442678"/>
                <a:gd name="connsiteY13" fmla="*/ 443382 h 590237"/>
                <a:gd name="connsiteX14" fmla="*/ 307811 w 442678"/>
                <a:gd name="connsiteY14" fmla="*/ 443382 h 590237"/>
                <a:gd name="connsiteX15" fmla="*/ 276894 w 442678"/>
                <a:gd name="connsiteY15" fmla="*/ 451112 h 590237"/>
                <a:gd name="connsiteX16" fmla="*/ 276191 w 442678"/>
                <a:gd name="connsiteY16" fmla="*/ 482732 h 590237"/>
                <a:gd name="connsiteX17" fmla="*/ 301487 w 442678"/>
                <a:gd name="connsiteY17" fmla="*/ 538242 h 590237"/>
                <a:gd name="connsiteX18" fmla="*/ 245976 w 442678"/>
                <a:gd name="connsiteY18" fmla="*/ 588834 h 590237"/>
                <a:gd name="connsiteX19" fmla="*/ 152522 w 442678"/>
                <a:gd name="connsiteY19" fmla="*/ 560025 h 590237"/>
                <a:gd name="connsiteX20" fmla="*/ 158846 w 442678"/>
                <a:gd name="connsiteY20" fmla="*/ 488353 h 590237"/>
                <a:gd name="connsiteX21" fmla="*/ 175007 w 442678"/>
                <a:gd name="connsiteY21" fmla="*/ 463760 h 590237"/>
                <a:gd name="connsiteX22" fmla="*/ 142685 w 442678"/>
                <a:gd name="connsiteY22" fmla="*/ 443382 h 590237"/>
                <a:gd name="connsiteX23" fmla="*/ 22529 w 442678"/>
                <a:gd name="connsiteY23" fmla="*/ 444085 h 590237"/>
                <a:gd name="connsiteX24" fmla="*/ 44 w 442678"/>
                <a:gd name="connsiteY24" fmla="*/ 423708 h 590237"/>
                <a:gd name="connsiteX25" fmla="*/ 44 w 442678"/>
                <a:gd name="connsiteY25" fmla="*/ 300742 h 590237"/>
                <a:gd name="connsiteX26" fmla="*/ 18313 w 442678"/>
                <a:gd name="connsiteY26" fmla="*/ 262798 h 590237"/>
                <a:gd name="connsiteX27" fmla="*/ 59770 w 442678"/>
                <a:gd name="connsiteY27" fmla="*/ 265609 h 590237"/>
                <a:gd name="connsiteX28" fmla="*/ 106146 w 442678"/>
                <a:gd name="connsiteY28" fmla="*/ 289499 h 590237"/>
                <a:gd name="connsiteX29" fmla="*/ 148306 w 442678"/>
                <a:gd name="connsiteY29" fmla="*/ 233989 h 590237"/>
                <a:gd name="connsiteX30" fmla="*/ 143388 w 442678"/>
                <a:gd name="connsiteY30" fmla="*/ 188316 h 590237"/>
                <a:gd name="connsiteX31" fmla="*/ 64689 w 442678"/>
                <a:gd name="connsiteY31" fmla="*/ 171452 h 590237"/>
                <a:gd name="connsiteX32" fmla="*/ 35880 w 442678"/>
                <a:gd name="connsiteY32" fmla="*/ 190423 h 590237"/>
                <a:gd name="connsiteX33" fmla="*/ 2152 w 442678"/>
                <a:gd name="connsiteY33" fmla="*/ 151777 h 590237"/>
                <a:gd name="connsiteX34" fmla="*/ 1449 w 442678"/>
                <a:gd name="connsiteY34" fmla="*/ 11947 h 590237"/>
                <a:gd name="connsiteX35" fmla="*/ 20421 w 442678"/>
                <a:gd name="connsiteY35" fmla="*/ 704 h 590237"/>
                <a:gd name="connsiteX36" fmla="*/ 222086 w 442678"/>
                <a:gd name="connsiteY36" fmla="*/ 14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590237">
                  <a:moveTo>
                    <a:pt x="222086" y="1407"/>
                  </a:moveTo>
                  <a:cubicBezTo>
                    <a:pt x="287434" y="1407"/>
                    <a:pt x="353484" y="2110"/>
                    <a:pt x="418832" y="704"/>
                  </a:cubicBezTo>
                  <a:cubicBezTo>
                    <a:pt x="437101" y="704"/>
                    <a:pt x="444830" y="4218"/>
                    <a:pt x="443425" y="23892"/>
                  </a:cubicBezTo>
                  <a:cubicBezTo>
                    <a:pt x="442020" y="61133"/>
                    <a:pt x="442722" y="98374"/>
                    <a:pt x="442722" y="136318"/>
                  </a:cubicBezTo>
                  <a:cubicBezTo>
                    <a:pt x="442722" y="151777"/>
                    <a:pt x="439209" y="165128"/>
                    <a:pt x="428669" y="176370"/>
                  </a:cubicBezTo>
                  <a:cubicBezTo>
                    <a:pt x="408994" y="197450"/>
                    <a:pt x="399157" y="197450"/>
                    <a:pt x="380185" y="175667"/>
                  </a:cubicBezTo>
                  <a:cubicBezTo>
                    <a:pt x="368943" y="163020"/>
                    <a:pt x="358403" y="146156"/>
                    <a:pt x="338025" y="153182"/>
                  </a:cubicBezTo>
                  <a:cubicBezTo>
                    <a:pt x="315540" y="161614"/>
                    <a:pt x="298676" y="176370"/>
                    <a:pt x="295163" y="201666"/>
                  </a:cubicBezTo>
                  <a:cubicBezTo>
                    <a:pt x="290947" y="231881"/>
                    <a:pt x="291649" y="259987"/>
                    <a:pt x="319756" y="280365"/>
                  </a:cubicBezTo>
                  <a:cubicBezTo>
                    <a:pt x="342241" y="296526"/>
                    <a:pt x="354889" y="295823"/>
                    <a:pt x="373861" y="275446"/>
                  </a:cubicBezTo>
                  <a:cubicBezTo>
                    <a:pt x="383699" y="264906"/>
                    <a:pt x="390022" y="245231"/>
                    <a:pt x="410400" y="254366"/>
                  </a:cubicBezTo>
                  <a:cubicBezTo>
                    <a:pt x="429372" y="262798"/>
                    <a:pt x="441317" y="277554"/>
                    <a:pt x="442020" y="298634"/>
                  </a:cubicBezTo>
                  <a:cubicBezTo>
                    <a:pt x="442722" y="342199"/>
                    <a:pt x="442020" y="386467"/>
                    <a:pt x="442722" y="430032"/>
                  </a:cubicBezTo>
                  <a:cubicBezTo>
                    <a:pt x="442722" y="444085"/>
                    <a:pt x="434993" y="444085"/>
                    <a:pt x="425156" y="443382"/>
                  </a:cubicBezTo>
                  <a:cubicBezTo>
                    <a:pt x="385807" y="443382"/>
                    <a:pt x="346457" y="443382"/>
                    <a:pt x="307811" y="443382"/>
                  </a:cubicBezTo>
                  <a:cubicBezTo>
                    <a:pt x="296568" y="443382"/>
                    <a:pt x="286028" y="442680"/>
                    <a:pt x="276894" y="451112"/>
                  </a:cubicBezTo>
                  <a:cubicBezTo>
                    <a:pt x="266354" y="461652"/>
                    <a:pt x="258624" y="470786"/>
                    <a:pt x="276191" y="482732"/>
                  </a:cubicBezTo>
                  <a:cubicBezTo>
                    <a:pt x="295163" y="495380"/>
                    <a:pt x="309919" y="513649"/>
                    <a:pt x="301487" y="538242"/>
                  </a:cubicBezTo>
                  <a:cubicBezTo>
                    <a:pt x="292352" y="564241"/>
                    <a:pt x="274786" y="583213"/>
                    <a:pt x="245976" y="588834"/>
                  </a:cubicBezTo>
                  <a:cubicBezTo>
                    <a:pt x="209438" y="595861"/>
                    <a:pt x="177115" y="591645"/>
                    <a:pt x="152522" y="560025"/>
                  </a:cubicBezTo>
                  <a:cubicBezTo>
                    <a:pt x="131442" y="532621"/>
                    <a:pt x="133550" y="512244"/>
                    <a:pt x="158846" y="488353"/>
                  </a:cubicBezTo>
                  <a:cubicBezTo>
                    <a:pt x="165873" y="481326"/>
                    <a:pt x="181331" y="478516"/>
                    <a:pt x="175007" y="463760"/>
                  </a:cubicBezTo>
                  <a:cubicBezTo>
                    <a:pt x="169386" y="450409"/>
                    <a:pt x="158143" y="443382"/>
                    <a:pt x="142685" y="443382"/>
                  </a:cubicBezTo>
                  <a:cubicBezTo>
                    <a:pt x="102633" y="443382"/>
                    <a:pt x="62581" y="442680"/>
                    <a:pt x="22529" y="444085"/>
                  </a:cubicBezTo>
                  <a:cubicBezTo>
                    <a:pt x="7071" y="444788"/>
                    <a:pt x="-659" y="442680"/>
                    <a:pt x="44" y="423708"/>
                  </a:cubicBezTo>
                  <a:cubicBezTo>
                    <a:pt x="1449" y="382953"/>
                    <a:pt x="747" y="341496"/>
                    <a:pt x="44" y="300742"/>
                  </a:cubicBezTo>
                  <a:cubicBezTo>
                    <a:pt x="44" y="284580"/>
                    <a:pt x="6368" y="272635"/>
                    <a:pt x="18313" y="262798"/>
                  </a:cubicBezTo>
                  <a:cubicBezTo>
                    <a:pt x="33069" y="250150"/>
                    <a:pt x="46420" y="248042"/>
                    <a:pt x="59770" y="265609"/>
                  </a:cubicBezTo>
                  <a:cubicBezTo>
                    <a:pt x="71013" y="280365"/>
                    <a:pt x="82958" y="299336"/>
                    <a:pt x="106146" y="289499"/>
                  </a:cubicBezTo>
                  <a:cubicBezTo>
                    <a:pt x="130037" y="279662"/>
                    <a:pt x="146198" y="261393"/>
                    <a:pt x="148306" y="233989"/>
                  </a:cubicBezTo>
                  <a:cubicBezTo>
                    <a:pt x="149009" y="218530"/>
                    <a:pt x="149712" y="203072"/>
                    <a:pt x="143388" y="188316"/>
                  </a:cubicBezTo>
                  <a:cubicBezTo>
                    <a:pt x="125821" y="149669"/>
                    <a:pt x="90688" y="142642"/>
                    <a:pt x="64689" y="171452"/>
                  </a:cubicBezTo>
                  <a:cubicBezTo>
                    <a:pt x="56960" y="179884"/>
                    <a:pt x="52041" y="196045"/>
                    <a:pt x="35880" y="190423"/>
                  </a:cubicBezTo>
                  <a:cubicBezTo>
                    <a:pt x="17611" y="184100"/>
                    <a:pt x="2855" y="171452"/>
                    <a:pt x="2152" y="151777"/>
                  </a:cubicBezTo>
                  <a:cubicBezTo>
                    <a:pt x="747" y="105401"/>
                    <a:pt x="1449" y="59025"/>
                    <a:pt x="1449" y="11947"/>
                  </a:cubicBezTo>
                  <a:cubicBezTo>
                    <a:pt x="1449" y="-4214"/>
                    <a:pt x="12692" y="704"/>
                    <a:pt x="20421" y="704"/>
                  </a:cubicBezTo>
                  <a:cubicBezTo>
                    <a:pt x="87174" y="1407"/>
                    <a:pt x="154630" y="1407"/>
                    <a:pt x="222086" y="140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9">
              <a:extLst>
                <a:ext uri="{FF2B5EF4-FFF2-40B4-BE49-F238E27FC236}">
                  <a16:creationId xmlns="" xmlns:a16="http://schemas.microsoft.com/office/drawing/2014/main" id="{69A3228D-CDE5-4F3E-9B87-DAF8508DB212}"/>
                </a:ext>
              </a:extLst>
            </p:cNvPr>
            <p:cNvSpPr/>
            <p:nvPr/>
          </p:nvSpPr>
          <p:spPr>
            <a:xfrm>
              <a:off x="6682796" y="3092504"/>
              <a:ext cx="795978" cy="1061303"/>
            </a:xfrm>
            <a:custGeom>
              <a:avLst/>
              <a:gdLst>
                <a:gd name="connsiteX0" fmla="*/ 442778 w 442678"/>
                <a:gd name="connsiteY0" fmla="*/ 370410 h 590237"/>
                <a:gd name="connsiteX1" fmla="*/ 443481 w 442678"/>
                <a:gd name="connsiteY1" fmla="*/ 570669 h 590237"/>
                <a:gd name="connsiteX2" fmla="*/ 422401 w 442678"/>
                <a:gd name="connsiteY2" fmla="*/ 592452 h 590237"/>
                <a:gd name="connsiteX3" fmla="*/ 307164 w 442678"/>
                <a:gd name="connsiteY3" fmla="*/ 591749 h 590237"/>
                <a:gd name="connsiteX4" fmla="*/ 269220 w 442678"/>
                <a:gd name="connsiteY4" fmla="*/ 579803 h 590237"/>
                <a:gd name="connsiteX5" fmla="*/ 268517 w 442678"/>
                <a:gd name="connsiteY5" fmla="*/ 529212 h 590237"/>
                <a:gd name="connsiteX6" fmla="*/ 290300 w 442678"/>
                <a:gd name="connsiteY6" fmla="*/ 489160 h 590237"/>
                <a:gd name="connsiteX7" fmla="*/ 246032 w 442678"/>
                <a:gd name="connsiteY7" fmla="*/ 445595 h 590237"/>
                <a:gd name="connsiteX8" fmla="*/ 165929 w 442678"/>
                <a:gd name="connsiteY8" fmla="*/ 465972 h 590237"/>
                <a:gd name="connsiteX9" fmla="*/ 169442 w 442678"/>
                <a:gd name="connsiteY9" fmla="*/ 524293 h 590237"/>
                <a:gd name="connsiteX10" fmla="*/ 189819 w 442678"/>
                <a:gd name="connsiteY10" fmla="*/ 558021 h 590237"/>
                <a:gd name="connsiteX11" fmla="*/ 143443 w 442678"/>
                <a:gd name="connsiteY11" fmla="*/ 590343 h 590237"/>
                <a:gd name="connsiteX12" fmla="*/ 14856 w 442678"/>
                <a:gd name="connsiteY12" fmla="*/ 591046 h 590237"/>
                <a:gd name="connsiteX13" fmla="*/ 100 w 442678"/>
                <a:gd name="connsiteY13" fmla="*/ 574885 h 590237"/>
                <a:gd name="connsiteX14" fmla="*/ 100 w 442678"/>
                <a:gd name="connsiteY14" fmla="*/ 446297 h 590237"/>
                <a:gd name="connsiteX15" fmla="*/ 31720 w 442678"/>
                <a:gd name="connsiteY15" fmla="*/ 402732 h 590237"/>
                <a:gd name="connsiteX16" fmla="*/ 66150 w 442678"/>
                <a:gd name="connsiteY16" fmla="*/ 421704 h 590237"/>
                <a:gd name="connsiteX17" fmla="*/ 142038 w 442678"/>
                <a:gd name="connsiteY17" fmla="*/ 406246 h 590237"/>
                <a:gd name="connsiteX18" fmla="*/ 125174 w 442678"/>
                <a:gd name="connsiteY18" fmla="*/ 313494 h 590237"/>
                <a:gd name="connsiteX19" fmla="*/ 66853 w 442678"/>
                <a:gd name="connsiteY19" fmla="*/ 317710 h 590237"/>
                <a:gd name="connsiteX20" fmla="*/ 33828 w 442678"/>
                <a:gd name="connsiteY20" fmla="*/ 337384 h 590237"/>
                <a:gd name="connsiteX21" fmla="*/ 802 w 442678"/>
                <a:gd name="connsiteY21" fmla="*/ 291711 h 590237"/>
                <a:gd name="connsiteX22" fmla="*/ 100 w 442678"/>
                <a:gd name="connsiteY22" fmla="*/ 168745 h 590237"/>
                <a:gd name="connsiteX23" fmla="*/ 19774 w 442678"/>
                <a:gd name="connsiteY23" fmla="*/ 149071 h 590237"/>
                <a:gd name="connsiteX24" fmla="*/ 135011 w 442678"/>
                <a:gd name="connsiteY24" fmla="*/ 149773 h 590237"/>
                <a:gd name="connsiteX25" fmla="*/ 165929 w 442678"/>
                <a:gd name="connsiteY25" fmla="*/ 141341 h 590237"/>
                <a:gd name="connsiteX26" fmla="*/ 166631 w 442678"/>
                <a:gd name="connsiteY26" fmla="*/ 107613 h 590237"/>
                <a:gd name="connsiteX27" fmla="*/ 163820 w 442678"/>
                <a:gd name="connsiteY27" fmla="*/ 21186 h 590237"/>
                <a:gd name="connsiteX28" fmla="*/ 294516 w 442678"/>
                <a:gd name="connsiteY28" fmla="*/ 35942 h 590237"/>
                <a:gd name="connsiteX29" fmla="*/ 288192 w 442678"/>
                <a:gd name="connsiteY29" fmla="*/ 101992 h 590237"/>
                <a:gd name="connsiteX30" fmla="*/ 269923 w 442678"/>
                <a:gd name="connsiteY30" fmla="*/ 130099 h 590237"/>
                <a:gd name="connsiteX31" fmla="*/ 308569 w 442678"/>
                <a:gd name="connsiteY31" fmla="*/ 150476 h 590237"/>
                <a:gd name="connsiteX32" fmla="*/ 420995 w 442678"/>
                <a:gd name="connsiteY32" fmla="*/ 149773 h 590237"/>
                <a:gd name="connsiteX33" fmla="*/ 444183 w 442678"/>
                <a:gd name="connsiteY33" fmla="*/ 174367 h 590237"/>
                <a:gd name="connsiteX34" fmla="*/ 442778 w 442678"/>
                <a:gd name="connsiteY34" fmla="*/ 3704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590237">
                  <a:moveTo>
                    <a:pt x="442778" y="370410"/>
                  </a:moveTo>
                  <a:cubicBezTo>
                    <a:pt x="442778" y="437163"/>
                    <a:pt x="442075" y="503916"/>
                    <a:pt x="443481" y="570669"/>
                  </a:cubicBezTo>
                  <a:cubicBezTo>
                    <a:pt x="443481" y="587533"/>
                    <a:pt x="439967" y="592452"/>
                    <a:pt x="422401" y="592452"/>
                  </a:cubicBezTo>
                  <a:cubicBezTo>
                    <a:pt x="384457" y="591046"/>
                    <a:pt x="345810" y="591749"/>
                    <a:pt x="307164" y="591749"/>
                  </a:cubicBezTo>
                  <a:cubicBezTo>
                    <a:pt x="293111" y="591749"/>
                    <a:pt x="279760" y="590343"/>
                    <a:pt x="269220" y="579803"/>
                  </a:cubicBezTo>
                  <a:cubicBezTo>
                    <a:pt x="252356" y="562940"/>
                    <a:pt x="241114" y="548184"/>
                    <a:pt x="268517" y="529212"/>
                  </a:cubicBezTo>
                  <a:cubicBezTo>
                    <a:pt x="281868" y="520077"/>
                    <a:pt x="296624" y="508835"/>
                    <a:pt x="290300" y="489160"/>
                  </a:cubicBezTo>
                  <a:cubicBezTo>
                    <a:pt x="283273" y="467377"/>
                    <a:pt x="269220" y="450514"/>
                    <a:pt x="246032" y="445595"/>
                  </a:cubicBezTo>
                  <a:cubicBezTo>
                    <a:pt x="216520" y="439271"/>
                    <a:pt x="187711" y="439974"/>
                    <a:pt x="165929" y="465972"/>
                  </a:cubicBezTo>
                  <a:cubicBezTo>
                    <a:pt x="146957" y="488457"/>
                    <a:pt x="147659" y="504619"/>
                    <a:pt x="169442" y="524293"/>
                  </a:cubicBezTo>
                  <a:cubicBezTo>
                    <a:pt x="179279" y="533428"/>
                    <a:pt x="197548" y="539049"/>
                    <a:pt x="189819" y="558021"/>
                  </a:cubicBezTo>
                  <a:cubicBezTo>
                    <a:pt x="181387" y="577696"/>
                    <a:pt x="165929" y="590343"/>
                    <a:pt x="143443" y="590343"/>
                  </a:cubicBezTo>
                  <a:cubicBezTo>
                    <a:pt x="100581" y="590343"/>
                    <a:pt x="57718" y="590343"/>
                    <a:pt x="14856" y="591046"/>
                  </a:cubicBezTo>
                  <a:cubicBezTo>
                    <a:pt x="2208" y="591046"/>
                    <a:pt x="-603" y="586128"/>
                    <a:pt x="100" y="574885"/>
                  </a:cubicBezTo>
                  <a:cubicBezTo>
                    <a:pt x="802" y="532022"/>
                    <a:pt x="100" y="489160"/>
                    <a:pt x="100" y="446297"/>
                  </a:cubicBezTo>
                  <a:cubicBezTo>
                    <a:pt x="100" y="424515"/>
                    <a:pt x="13450" y="410462"/>
                    <a:pt x="31720" y="402732"/>
                  </a:cubicBezTo>
                  <a:cubicBezTo>
                    <a:pt x="49989" y="394300"/>
                    <a:pt x="57016" y="411164"/>
                    <a:pt x="66150" y="421704"/>
                  </a:cubicBezTo>
                  <a:cubicBezTo>
                    <a:pt x="90743" y="449108"/>
                    <a:pt x="122363" y="442784"/>
                    <a:pt x="142038" y="406246"/>
                  </a:cubicBezTo>
                  <a:cubicBezTo>
                    <a:pt x="156794" y="378139"/>
                    <a:pt x="148362" y="332466"/>
                    <a:pt x="125174" y="313494"/>
                  </a:cubicBezTo>
                  <a:cubicBezTo>
                    <a:pt x="101986" y="294522"/>
                    <a:pt x="87230" y="295927"/>
                    <a:pt x="66853" y="317710"/>
                  </a:cubicBezTo>
                  <a:cubicBezTo>
                    <a:pt x="57718" y="326844"/>
                    <a:pt x="54205" y="346519"/>
                    <a:pt x="33828" y="337384"/>
                  </a:cubicBezTo>
                  <a:cubicBezTo>
                    <a:pt x="13450" y="328953"/>
                    <a:pt x="802" y="314899"/>
                    <a:pt x="802" y="291711"/>
                  </a:cubicBezTo>
                  <a:cubicBezTo>
                    <a:pt x="100" y="250957"/>
                    <a:pt x="1505" y="209500"/>
                    <a:pt x="100" y="168745"/>
                  </a:cubicBezTo>
                  <a:cubicBezTo>
                    <a:pt x="-603" y="153287"/>
                    <a:pt x="3613" y="148368"/>
                    <a:pt x="19774" y="149071"/>
                  </a:cubicBezTo>
                  <a:cubicBezTo>
                    <a:pt x="58421" y="150476"/>
                    <a:pt x="96365" y="149071"/>
                    <a:pt x="135011" y="149773"/>
                  </a:cubicBezTo>
                  <a:cubicBezTo>
                    <a:pt x="146254" y="149773"/>
                    <a:pt x="156794" y="149071"/>
                    <a:pt x="165929" y="141341"/>
                  </a:cubicBezTo>
                  <a:cubicBezTo>
                    <a:pt x="179279" y="130099"/>
                    <a:pt x="184198" y="121667"/>
                    <a:pt x="166631" y="107613"/>
                  </a:cubicBezTo>
                  <a:cubicBezTo>
                    <a:pt x="130795" y="79507"/>
                    <a:pt x="130795" y="52103"/>
                    <a:pt x="163820" y="21186"/>
                  </a:cubicBezTo>
                  <a:cubicBezTo>
                    <a:pt x="199656" y="-12542"/>
                    <a:pt x="266409" y="-4813"/>
                    <a:pt x="294516" y="35942"/>
                  </a:cubicBezTo>
                  <a:cubicBezTo>
                    <a:pt x="312083" y="61238"/>
                    <a:pt x="309272" y="79507"/>
                    <a:pt x="288192" y="101992"/>
                  </a:cubicBezTo>
                  <a:cubicBezTo>
                    <a:pt x="280463" y="109721"/>
                    <a:pt x="260788" y="112532"/>
                    <a:pt x="269923" y="130099"/>
                  </a:cubicBezTo>
                  <a:cubicBezTo>
                    <a:pt x="277652" y="144855"/>
                    <a:pt x="291705" y="150476"/>
                    <a:pt x="308569" y="150476"/>
                  </a:cubicBezTo>
                  <a:cubicBezTo>
                    <a:pt x="345810" y="149773"/>
                    <a:pt x="383754" y="151881"/>
                    <a:pt x="420995" y="149773"/>
                  </a:cubicBezTo>
                  <a:cubicBezTo>
                    <a:pt x="441373" y="149071"/>
                    <a:pt x="444886" y="155395"/>
                    <a:pt x="444183" y="174367"/>
                  </a:cubicBezTo>
                  <a:cubicBezTo>
                    <a:pt x="442075" y="239011"/>
                    <a:pt x="442778" y="305062"/>
                    <a:pt x="442778" y="3704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0">
              <a:extLst>
                <a:ext uri="{FF2B5EF4-FFF2-40B4-BE49-F238E27FC236}">
                  <a16:creationId xmlns="" xmlns:a16="http://schemas.microsoft.com/office/drawing/2014/main" id="{F4220917-BF6C-4948-9BCF-DB2B97348D7D}"/>
                </a:ext>
              </a:extLst>
            </p:cNvPr>
            <p:cNvSpPr/>
            <p:nvPr/>
          </p:nvSpPr>
          <p:spPr>
            <a:xfrm>
              <a:off x="5090840" y="3092504"/>
              <a:ext cx="795978" cy="1326628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" name="Graphic 234">
            <a:extLst>
              <a:ext uri="{FF2B5EF4-FFF2-40B4-BE49-F238E27FC236}">
                <a16:creationId xmlns="" xmlns:a16="http://schemas.microsoft.com/office/drawing/2014/main" id="{67093918-51FB-47BF-8FF5-0827DD800958}"/>
              </a:ext>
            </a:extLst>
          </p:cNvPr>
          <p:cNvGrpSpPr/>
          <p:nvPr/>
        </p:nvGrpSpPr>
        <p:grpSpPr>
          <a:xfrm>
            <a:off x="3495644" y="5505399"/>
            <a:ext cx="4289612" cy="1084655"/>
            <a:chOff x="7540326" y="1358451"/>
            <a:chExt cx="4257675" cy="1447800"/>
          </a:xfrm>
          <a:solidFill>
            <a:schemeClr val="accent1">
              <a:lumMod val="75000"/>
            </a:schemeClr>
          </a:solidFill>
        </p:grpSpPr>
        <p:sp>
          <p:nvSpPr>
            <p:cNvPr id="19" name="Freeform: Shape 175">
              <a:extLst>
                <a:ext uri="{FF2B5EF4-FFF2-40B4-BE49-F238E27FC236}">
                  <a16:creationId xmlns="" xmlns:a16="http://schemas.microsoft.com/office/drawing/2014/main" id="{23FF8EA3-FFEF-477B-9AA7-743F7E366BBE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76">
              <a:extLst>
                <a:ext uri="{FF2B5EF4-FFF2-40B4-BE49-F238E27FC236}">
                  <a16:creationId xmlns="" xmlns:a16="http://schemas.microsoft.com/office/drawing/2014/main" id="{4D0D4DFB-272F-4C6E-81A6-337D9C87ABFE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77">
              <a:extLst>
                <a:ext uri="{FF2B5EF4-FFF2-40B4-BE49-F238E27FC236}">
                  <a16:creationId xmlns="" xmlns:a16="http://schemas.microsoft.com/office/drawing/2014/main" id="{7C7E5912-AD63-419F-A966-B8785F2AAAB6}"/>
                </a:ext>
              </a:extLst>
            </p:cNvPr>
            <p:cNvSpPr/>
            <p:nvPr/>
          </p:nvSpPr>
          <p:spPr>
            <a:xfrm>
              <a:off x="7533182" y="1351307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78">
              <a:extLst>
                <a:ext uri="{FF2B5EF4-FFF2-40B4-BE49-F238E27FC236}">
                  <a16:creationId xmlns="" xmlns:a16="http://schemas.microsoft.com/office/drawing/2014/main" id="{0A2BB73E-D959-4A12-9E64-B37177CF807F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79">
              <a:extLst>
                <a:ext uri="{FF2B5EF4-FFF2-40B4-BE49-F238E27FC236}">
                  <a16:creationId xmlns="" xmlns:a16="http://schemas.microsoft.com/office/drawing/2014/main" id="{6B1BF6AC-8DD1-4308-9457-F078BE5B076B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0">
              <a:extLst>
                <a:ext uri="{FF2B5EF4-FFF2-40B4-BE49-F238E27FC236}">
                  <a16:creationId xmlns="" xmlns:a16="http://schemas.microsoft.com/office/drawing/2014/main" id="{8165C2AC-40C3-430B-A878-F573CC97FA0C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7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96">
            <a:extLst>
              <a:ext uri="{FF2B5EF4-FFF2-40B4-BE49-F238E27FC236}">
                <a16:creationId xmlns="" xmlns:a16="http://schemas.microsoft.com/office/drawing/2014/main" id="{6FA90F40-9475-44A4-B029-E7ADB0595DF4}"/>
              </a:ext>
            </a:extLst>
          </p:cNvPr>
          <p:cNvSpPr/>
          <p:nvPr/>
        </p:nvSpPr>
        <p:spPr>
          <a:xfrm>
            <a:off x="5726635" y="1929229"/>
            <a:ext cx="1219926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Circle: Hollow 49">
            <a:extLst>
              <a:ext uri="{FF2B5EF4-FFF2-40B4-BE49-F238E27FC236}">
                <a16:creationId xmlns="" xmlns:a16="http://schemas.microsoft.com/office/drawing/2014/main" id="{80B45867-92D9-4512-8CCF-98BEEB4C6674}"/>
              </a:ext>
            </a:extLst>
          </p:cNvPr>
          <p:cNvSpPr/>
          <p:nvPr/>
        </p:nvSpPr>
        <p:spPr>
          <a:xfrm>
            <a:off x="6205608" y="789658"/>
            <a:ext cx="1519599" cy="1519599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ounded Rectangle 96">
            <a:extLst>
              <a:ext uri="{FF2B5EF4-FFF2-40B4-BE49-F238E27FC236}">
                <a16:creationId xmlns="" xmlns:a16="http://schemas.microsoft.com/office/drawing/2014/main" id="{C0AE763C-858D-4C72-80CE-27833870E988}"/>
              </a:ext>
            </a:extLst>
          </p:cNvPr>
          <p:cNvSpPr/>
          <p:nvPr/>
        </p:nvSpPr>
        <p:spPr>
          <a:xfrm>
            <a:off x="6984253" y="789658"/>
            <a:ext cx="5207747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ounded Rectangle 96">
            <a:extLst>
              <a:ext uri="{FF2B5EF4-FFF2-40B4-BE49-F238E27FC236}">
                <a16:creationId xmlns="" xmlns:a16="http://schemas.microsoft.com/office/drawing/2014/main" id="{A292042E-5456-45FE-9561-9F5C8ECAEFDD}"/>
              </a:ext>
            </a:extLst>
          </p:cNvPr>
          <p:cNvSpPr/>
          <p:nvPr/>
        </p:nvSpPr>
        <p:spPr>
          <a:xfrm>
            <a:off x="4469016" y="3068800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="" xmlns:a16="http://schemas.microsoft.com/office/drawing/2014/main" id="{A8F75F8E-32CF-42B7-A103-B15C60E18B98}"/>
              </a:ext>
            </a:extLst>
          </p:cNvPr>
          <p:cNvSpPr/>
          <p:nvPr/>
        </p:nvSpPr>
        <p:spPr>
          <a:xfrm>
            <a:off x="4947989" y="1929229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96">
            <a:extLst>
              <a:ext uri="{FF2B5EF4-FFF2-40B4-BE49-F238E27FC236}">
                <a16:creationId xmlns="" xmlns:a16="http://schemas.microsoft.com/office/drawing/2014/main" id="{A9160358-B538-4278-B4F9-A84DB164311D}"/>
              </a:ext>
            </a:extLst>
          </p:cNvPr>
          <p:cNvSpPr/>
          <p:nvPr/>
        </p:nvSpPr>
        <p:spPr>
          <a:xfrm>
            <a:off x="3211397" y="4208371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="" xmlns:a16="http://schemas.microsoft.com/office/drawing/2014/main" id="{0A8F7C65-833E-4F34-8F38-B5D7F7D92A52}"/>
              </a:ext>
            </a:extLst>
          </p:cNvPr>
          <p:cNvSpPr/>
          <p:nvPr/>
        </p:nvSpPr>
        <p:spPr>
          <a:xfrm>
            <a:off x="3690370" y="3068800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18CDC64-CB6F-46A4-BC82-EB7408C05A62}"/>
              </a:ext>
            </a:extLst>
          </p:cNvPr>
          <p:cNvSpPr/>
          <p:nvPr/>
        </p:nvSpPr>
        <p:spPr>
          <a:xfrm>
            <a:off x="2451895" y="4417178"/>
            <a:ext cx="1319030" cy="1319030"/>
          </a:xfrm>
          <a:prstGeom prst="ellipse">
            <a:avLst/>
          </a:prstGeom>
          <a:noFill/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96">
            <a:extLst>
              <a:ext uri="{FF2B5EF4-FFF2-40B4-BE49-F238E27FC236}">
                <a16:creationId xmlns="" xmlns:a16="http://schemas.microsoft.com/office/drawing/2014/main" id="{05A6C3BF-7F50-45A5-A56B-779D85BB39F7}"/>
              </a:ext>
            </a:extLst>
          </p:cNvPr>
          <p:cNvSpPr/>
          <p:nvPr/>
        </p:nvSpPr>
        <p:spPr>
          <a:xfrm>
            <a:off x="0" y="5344314"/>
            <a:ext cx="3188778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E0BD255-E849-4B96-8138-47504FA2F76E}"/>
              </a:ext>
            </a:extLst>
          </p:cNvPr>
          <p:cNvSpPr txBox="1"/>
          <p:nvPr/>
        </p:nvSpPr>
        <p:spPr>
          <a:xfrm>
            <a:off x="6767798" y="2560739"/>
            <a:ext cx="3680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002060"/>
                </a:solidFill>
                <a:cs typeface="Arial" pitchFamily="34" charset="0"/>
              </a:rPr>
              <a:t>Improvement </a:t>
            </a:r>
            <a:r>
              <a:rPr lang="en-US" altLang="ko-KR" sz="1600" b="1" dirty="0">
                <a:solidFill>
                  <a:srgbClr val="002060"/>
                </a:solidFill>
                <a:cs typeface="Arial" pitchFamily="34" charset="0"/>
              </a:rPr>
              <a:t>of distribution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002060"/>
                </a:solidFill>
                <a:cs typeface="Arial" pitchFamily="34" charset="0"/>
              </a:rPr>
              <a:t>Sales </a:t>
            </a:r>
            <a:r>
              <a:rPr lang="en-US" altLang="ko-KR" sz="1600" b="1" dirty="0">
                <a:solidFill>
                  <a:srgbClr val="002060"/>
                </a:solidFill>
                <a:cs typeface="Arial" pitchFamily="34" charset="0"/>
              </a:rPr>
              <a:t>improvement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002060"/>
                </a:solidFill>
                <a:cs typeface="Arial" pitchFamily="34" charset="0"/>
              </a:rPr>
              <a:t>Training </a:t>
            </a:r>
            <a:r>
              <a:rPr lang="en-US" altLang="ko-KR" sz="1600" b="1" dirty="0">
                <a:solidFill>
                  <a:srgbClr val="002060"/>
                </a:solidFill>
                <a:cs typeface="Arial" pitchFamily="34" charset="0"/>
              </a:rPr>
              <a:t>of professional staff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32EFD62-6459-4D1D-A108-B91C2A40EB20}"/>
              </a:ext>
            </a:extLst>
          </p:cNvPr>
          <p:cNvSpPr txBox="1"/>
          <p:nvPr/>
        </p:nvSpPr>
        <p:spPr>
          <a:xfrm>
            <a:off x="8076949" y="1415310"/>
            <a:ext cx="2888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5FBBC4A-2A0B-48C2-8B1A-A9231E1F848E}"/>
              </a:ext>
            </a:extLst>
          </p:cNvPr>
          <p:cNvSpPr txBox="1"/>
          <p:nvPr/>
        </p:nvSpPr>
        <p:spPr>
          <a:xfrm>
            <a:off x="4323743" y="5018689"/>
            <a:ext cx="3680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002060"/>
                </a:solidFill>
                <a:cs typeface="Arial" pitchFamily="34" charset="0"/>
              </a:rPr>
              <a:t>Creating </a:t>
            </a:r>
            <a:r>
              <a:rPr lang="en-US" altLang="ko-KR" sz="1600" b="1" dirty="0">
                <a:solidFill>
                  <a:srgbClr val="002060"/>
                </a:solidFill>
                <a:cs typeface="Arial" pitchFamily="34" charset="0"/>
              </a:rPr>
              <a:t>a positive image and a strong brand</a:t>
            </a:r>
          </a:p>
        </p:txBody>
      </p:sp>
      <p:sp>
        <p:nvSpPr>
          <p:cNvPr id="40" name="Donut 24">
            <a:extLst>
              <a:ext uri="{FF2B5EF4-FFF2-40B4-BE49-F238E27FC236}">
                <a16:creationId xmlns=""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6767798" y="134285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Circle: Hollow 43">
            <a:extLst>
              <a:ext uri="{FF2B5EF4-FFF2-40B4-BE49-F238E27FC236}">
                <a16:creationId xmlns="" xmlns:a16="http://schemas.microsoft.com/office/drawing/2014/main" id="{DEC173AA-C82E-4B92-B550-6E65463C41A6}"/>
              </a:ext>
            </a:extLst>
          </p:cNvPr>
          <p:cNvSpPr/>
          <p:nvPr/>
        </p:nvSpPr>
        <p:spPr>
          <a:xfrm>
            <a:off x="2432751" y="4208371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FFD1FFE-EE5D-4508-BC53-E1CBBA637A09}"/>
              </a:ext>
            </a:extLst>
          </p:cNvPr>
          <p:cNvSpPr txBox="1"/>
          <p:nvPr/>
        </p:nvSpPr>
        <p:spPr>
          <a:xfrm>
            <a:off x="877032" y="745369"/>
            <a:ext cx="407095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GOALS</a:t>
            </a:r>
            <a:endParaRPr lang="en-US" altLang="ko-K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Donut 24">
            <a:extLst>
              <a:ext uri="{FF2B5EF4-FFF2-40B4-BE49-F238E27FC236}">
                <a16:creationId xmlns=""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3013788" y="4768953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Donut 24">
            <a:extLst>
              <a:ext uri="{FF2B5EF4-FFF2-40B4-BE49-F238E27FC236}">
                <a16:creationId xmlns=""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4233714" y="3620592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Donut 24">
            <a:extLst>
              <a:ext uri="{FF2B5EF4-FFF2-40B4-BE49-F238E27FC236}">
                <a16:creationId xmlns=""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5510179" y="248981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32EFD62-6459-4D1D-A108-B91C2A40EB20}"/>
              </a:ext>
            </a:extLst>
          </p:cNvPr>
          <p:cNvSpPr txBox="1"/>
          <p:nvPr/>
        </p:nvSpPr>
        <p:spPr>
          <a:xfrm>
            <a:off x="8004052" y="1415310"/>
            <a:ext cx="2888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ko-KR" sz="1600" b="1" dirty="0">
                <a:solidFill>
                  <a:srgbClr val="002060"/>
                </a:solidFill>
                <a:cs typeface="Arial" pitchFamily="34" charset="0"/>
              </a:rPr>
              <a:t>Increase in </a:t>
            </a:r>
            <a:r>
              <a:rPr lang="en-US" altLang="ko-KR" sz="1600" b="1" dirty="0" smtClean="0">
                <a:solidFill>
                  <a:srgbClr val="002060"/>
                </a:solidFill>
                <a:cs typeface="Arial" pitchFamily="34" charset="0"/>
              </a:rPr>
              <a:t>sales</a:t>
            </a:r>
            <a:endParaRPr lang="en-US" altLang="ko-KR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32EFD62-6459-4D1D-A108-B91C2A40EB20}"/>
              </a:ext>
            </a:extLst>
          </p:cNvPr>
          <p:cNvSpPr txBox="1"/>
          <p:nvPr/>
        </p:nvSpPr>
        <p:spPr>
          <a:xfrm>
            <a:off x="8004052" y="1791820"/>
            <a:ext cx="3251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002060"/>
                </a:solidFill>
                <a:cs typeface="Arial" pitchFamily="34" charset="0"/>
              </a:rPr>
              <a:t>Improving </a:t>
            </a:r>
            <a:r>
              <a:rPr lang="en-US" altLang="ko-KR" sz="1600" b="1" dirty="0">
                <a:solidFill>
                  <a:srgbClr val="002060"/>
                </a:solidFill>
                <a:cs typeface="Arial" pitchFamily="34" charset="0"/>
              </a:rPr>
              <a:t>promotional </a:t>
            </a:r>
            <a:r>
              <a:rPr lang="en-US" altLang="ko-KR" sz="1600" b="1" dirty="0" smtClean="0">
                <a:solidFill>
                  <a:srgbClr val="002060"/>
                </a:solidFill>
                <a:cs typeface="Arial" pitchFamily="34" charset="0"/>
              </a:rPr>
              <a:t>activities </a:t>
            </a:r>
            <a:r>
              <a:rPr lang="en-US" altLang="ko-KR" sz="1600" b="1" dirty="0">
                <a:solidFill>
                  <a:srgbClr val="002060"/>
                </a:solidFill>
                <a:cs typeface="Arial" pitchFamily="34" charset="0"/>
              </a:rPr>
              <a:t>of the company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5FBBC4A-2A0B-48C2-8B1A-A9231E1F848E}"/>
              </a:ext>
            </a:extLst>
          </p:cNvPr>
          <p:cNvSpPr txBox="1"/>
          <p:nvPr/>
        </p:nvSpPr>
        <p:spPr>
          <a:xfrm>
            <a:off x="5510178" y="3898942"/>
            <a:ext cx="3680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002060"/>
                </a:solidFill>
                <a:cs typeface="Arial" pitchFamily="34" charset="0"/>
              </a:rPr>
              <a:t>Strengthening </a:t>
            </a:r>
            <a:r>
              <a:rPr lang="en-US" altLang="ko-KR" sz="1600" b="1" dirty="0">
                <a:solidFill>
                  <a:srgbClr val="002060"/>
                </a:solidFill>
                <a:cs typeface="Arial" pitchFamily="34" charset="0"/>
              </a:rPr>
              <a:t>the leadership </a:t>
            </a:r>
            <a:r>
              <a:rPr lang="en-US" altLang="ko-KR" sz="1600" b="1" dirty="0" smtClean="0">
                <a:solidFill>
                  <a:srgbClr val="002060"/>
                </a:solidFill>
                <a:cs typeface="Arial" pitchFamily="34" charset="0"/>
              </a:rPr>
              <a:t>position</a:t>
            </a:r>
            <a:endParaRPr lang="en-US" altLang="ko-KR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27205" r="23684" b="29191"/>
          <a:stretch/>
        </p:blipFill>
        <p:spPr>
          <a:xfrm>
            <a:off x="194206" y="6135492"/>
            <a:ext cx="766482" cy="7427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80" y="3620593"/>
            <a:ext cx="3135854" cy="267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0" name="Group 59"/>
          <p:cNvGrpSpPr/>
          <p:nvPr/>
        </p:nvGrpSpPr>
        <p:grpSpPr>
          <a:xfrm>
            <a:off x="-1470741" y="3626579"/>
            <a:ext cx="3922636" cy="1717735"/>
            <a:chOff x="2572031" y="3158988"/>
            <a:chExt cx="7047946" cy="3422210"/>
          </a:xfrm>
        </p:grpSpPr>
        <p:grpSp>
          <p:nvGrpSpPr>
            <p:cNvPr id="61" name="그룹 44">
              <a:extLst>
                <a:ext uri="{FF2B5EF4-FFF2-40B4-BE49-F238E27FC236}">
                  <a16:creationId xmlns="" xmlns:a16="http://schemas.microsoft.com/office/drawing/2014/main" id="{E857485B-5C40-4201-9791-7975BD006866}"/>
                </a:ext>
              </a:extLst>
            </p:cNvPr>
            <p:cNvGrpSpPr/>
            <p:nvPr/>
          </p:nvGrpSpPr>
          <p:grpSpPr>
            <a:xfrm flipH="1">
              <a:off x="5909631" y="3908671"/>
              <a:ext cx="3710346" cy="2672527"/>
              <a:chOff x="1016436" y="3876641"/>
              <a:chExt cx="3796962" cy="2734917"/>
            </a:xfrm>
          </p:grpSpPr>
          <p:sp>
            <p:nvSpPr>
              <p:cNvPr id="70" name="Freeform 5">
                <a:extLst>
                  <a:ext uri="{FF2B5EF4-FFF2-40B4-BE49-F238E27FC236}">
                    <a16:creationId xmlns="" xmlns:a16="http://schemas.microsoft.com/office/drawing/2014/main" id="{D534B824-D7FF-4984-BC3B-C762B298CE2B}"/>
                  </a:ext>
                </a:extLst>
              </p:cNvPr>
              <p:cNvSpPr/>
              <p:nvPr/>
            </p:nvSpPr>
            <p:spPr>
              <a:xfrm>
                <a:off x="3234596" y="3876641"/>
                <a:ext cx="1578802" cy="2734917"/>
              </a:xfrm>
              <a:custGeom>
                <a:avLst/>
                <a:gdLst>
                  <a:gd name="connsiteX0" fmla="*/ 811033 w 3490622"/>
                  <a:gd name="connsiteY0" fmla="*/ 4778734 h 4778734"/>
                  <a:gd name="connsiteX1" fmla="*/ 803081 w 3490622"/>
                  <a:gd name="connsiteY1" fmla="*/ 4341412 h 4778734"/>
                  <a:gd name="connsiteX2" fmla="*/ 437321 w 3490622"/>
                  <a:gd name="connsiteY2" fmla="*/ 2313830 h 4778734"/>
                  <a:gd name="connsiteX3" fmla="*/ 0 w 3490622"/>
                  <a:gd name="connsiteY3" fmla="*/ 938254 h 4778734"/>
                  <a:gd name="connsiteX4" fmla="*/ 747422 w 3490622"/>
                  <a:gd name="connsiteY4" fmla="*/ 2019631 h 4778734"/>
                  <a:gd name="connsiteX5" fmla="*/ 667909 w 3490622"/>
                  <a:gd name="connsiteY5" fmla="*/ 182880 h 4778734"/>
                  <a:gd name="connsiteX6" fmla="*/ 1264257 w 3490622"/>
                  <a:gd name="connsiteY6" fmla="*/ 1804946 h 4778734"/>
                  <a:gd name="connsiteX7" fmla="*/ 1407380 w 3490622"/>
                  <a:gd name="connsiteY7" fmla="*/ 0 h 4778734"/>
                  <a:gd name="connsiteX8" fmla="*/ 1757238 w 3490622"/>
                  <a:gd name="connsiteY8" fmla="*/ 1868557 h 4778734"/>
                  <a:gd name="connsiteX9" fmla="*/ 2456953 w 3490622"/>
                  <a:gd name="connsiteY9" fmla="*/ 333955 h 4778734"/>
                  <a:gd name="connsiteX10" fmla="*/ 2194560 w 3490622"/>
                  <a:gd name="connsiteY10" fmla="*/ 2003729 h 4778734"/>
                  <a:gd name="connsiteX11" fmla="*/ 2305878 w 3490622"/>
                  <a:gd name="connsiteY11" fmla="*/ 2759103 h 4778734"/>
                  <a:gd name="connsiteX12" fmla="*/ 2623930 w 3490622"/>
                  <a:gd name="connsiteY12" fmla="*/ 2361537 h 4778734"/>
                  <a:gd name="connsiteX13" fmla="*/ 3490622 w 3490622"/>
                  <a:gd name="connsiteY13" fmla="*/ 2210463 h 4778734"/>
                  <a:gd name="connsiteX14" fmla="*/ 2759102 w 3490622"/>
                  <a:gd name="connsiteY14" fmla="*/ 2989690 h 4778734"/>
                  <a:gd name="connsiteX15" fmla="*/ 2051436 w 3490622"/>
                  <a:gd name="connsiteY15" fmla="*/ 4007457 h 4778734"/>
                  <a:gd name="connsiteX16" fmla="*/ 2210462 w 3490622"/>
                  <a:gd name="connsiteY16" fmla="*/ 4778734 h 4778734"/>
                  <a:gd name="connsiteX17" fmla="*/ 811033 w 3490622"/>
                  <a:gd name="connsiteY17" fmla="*/ 4778734 h 4778734"/>
                  <a:gd name="connsiteX0" fmla="*/ 755374 w 3434963"/>
                  <a:gd name="connsiteY0" fmla="*/ 4778734 h 4778734"/>
                  <a:gd name="connsiteX1" fmla="*/ 747422 w 3434963"/>
                  <a:gd name="connsiteY1" fmla="*/ 4341412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46514"/>
                  <a:gd name="connsiteY0" fmla="*/ 4778734 h 4778734"/>
                  <a:gd name="connsiteX1" fmla="*/ 795131 w 3446514"/>
                  <a:gd name="connsiteY1" fmla="*/ 4142631 h 4778734"/>
                  <a:gd name="connsiteX2" fmla="*/ 381662 w 3446514"/>
                  <a:gd name="connsiteY2" fmla="*/ 2313830 h 4778734"/>
                  <a:gd name="connsiteX3" fmla="*/ 0 w 3446514"/>
                  <a:gd name="connsiteY3" fmla="*/ 1017767 h 4778734"/>
                  <a:gd name="connsiteX4" fmla="*/ 691763 w 3446514"/>
                  <a:gd name="connsiteY4" fmla="*/ 2019631 h 4778734"/>
                  <a:gd name="connsiteX5" fmla="*/ 612250 w 3446514"/>
                  <a:gd name="connsiteY5" fmla="*/ 182880 h 4778734"/>
                  <a:gd name="connsiteX6" fmla="*/ 1208598 w 3446514"/>
                  <a:gd name="connsiteY6" fmla="*/ 1804946 h 4778734"/>
                  <a:gd name="connsiteX7" fmla="*/ 1351721 w 3446514"/>
                  <a:gd name="connsiteY7" fmla="*/ 0 h 4778734"/>
                  <a:gd name="connsiteX8" fmla="*/ 1701579 w 3446514"/>
                  <a:gd name="connsiteY8" fmla="*/ 1868557 h 4778734"/>
                  <a:gd name="connsiteX9" fmla="*/ 2401294 w 3446514"/>
                  <a:gd name="connsiteY9" fmla="*/ 333955 h 4778734"/>
                  <a:gd name="connsiteX10" fmla="*/ 2138901 w 3446514"/>
                  <a:gd name="connsiteY10" fmla="*/ 2003729 h 4778734"/>
                  <a:gd name="connsiteX11" fmla="*/ 2250219 w 3446514"/>
                  <a:gd name="connsiteY11" fmla="*/ 2759103 h 4778734"/>
                  <a:gd name="connsiteX12" fmla="*/ 2568271 w 3446514"/>
                  <a:gd name="connsiteY12" fmla="*/ 2361537 h 4778734"/>
                  <a:gd name="connsiteX13" fmla="*/ 3434963 w 3446514"/>
                  <a:gd name="connsiteY13" fmla="*/ 2210463 h 4778734"/>
                  <a:gd name="connsiteX14" fmla="*/ 2703443 w 3446514"/>
                  <a:gd name="connsiteY14" fmla="*/ 2989690 h 4778734"/>
                  <a:gd name="connsiteX15" fmla="*/ 2043485 w 3446514"/>
                  <a:gd name="connsiteY15" fmla="*/ 4055165 h 4778734"/>
                  <a:gd name="connsiteX16" fmla="*/ 2154803 w 3446514"/>
                  <a:gd name="connsiteY16" fmla="*/ 4778734 h 4778734"/>
                  <a:gd name="connsiteX17" fmla="*/ 755374 w 3446514"/>
                  <a:gd name="connsiteY17" fmla="*/ 4778734 h 4778734"/>
                  <a:gd name="connsiteX0" fmla="*/ 755374 w 3448610"/>
                  <a:gd name="connsiteY0" fmla="*/ 4778734 h 4778734"/>
                  <a:gd name="connsiteX1" fmla="*/ 795131 w 3448610"/>
                  <a:gd name="connsiteY1" fmla="*/ 4142631 h 4778734"/>
                  <a:gd name="connsiteX2" fmla="*/ 381662 w 3448610"/>
                  <a:gd name="connsiteY2" fmla="*/ 2313830 h 4778734"/>
                  <a:gd name="connsiteX3" fmla="*/ 0 w 3448610"/>
                  <a:gd name="connsiteY3" fmla="*/ 1017767 h 4778734"/>
                  <a:gd name="connsiteX4" fmla="*/ 691763 w 3448610"/>
                  <a:gd name="connsiteY4" fmla="*/ 2019631 h 4778734"/>
                  <a:gd name="connsiteX5" fmla="*/ 612250 w 3448610"/>
                  <a:gd name="connsiteY5" fmla="*/ 182880 h 4778734"/>
                  <a:gd name="connsiteX6" fmla="*/ 1208598 w 3448610"/>
                  <a:gd name="connsiteY6" fmla="*/ 1804946 h 4778734"/>
                  <a:gd name="connsiteX7" fmla="*/ 1351721 w 3448610"/>
                  <a:gd name="connsiteY7" fmla="*/ 0 h 4778734"/>
                  <a:gd name="connsiteX8" fmla="*/ 1701579 w 3448610"/>
                  <a:gd name="connsiteY8" fmla="*/ 1868557 h 4778734"/>
                  <a:gd name="connsiteX9" fmla="*/ 2401294 w 3448610"/>
                  <a:gd name="connsiteY9" fmla="*/ 333955 h 4778734"/>
                  <a:gd name="connsiteX10" fmla="*/ 2138901 w 3448610"/>
                  <a:gd name="connsiteY10" fmla="*/ 2003729 h 4778734"/>
                  <a:gd name="connsiteX11" fmla="*/ 2250219 w 3448610"/>
                  <a:gd name="connsiteY11" fmla="*/ 2759103 h 4778734"/>
                  <a:gd name="connsiteX12" fmla="*/ 2687541 w 3448610"/>
                  <a:gd name="connsiteY12" fmla="*/ 2313829 h 4778734"/>
                  <a:gd name="connsiteX13" fmla="*/ 3434963 w 3448610"/>
                  <a:gd name="connsiteY13" fmla="*/ 2210463 h 4778734"/>
                  <a:gd name="connsiteX14" fmla="*/ 2703443 w 3448610"/>
                  <a:gd name="connsiteY14" fmla="*/ 2989690 h 4778734"/>
                  <a:gd name="connsiteX15" fmla="*/ 2043485 w 3448610"/>
                  <a:gd name="connsiteY15" fmla="*/ 4055165 h 4778734"/>
                  <a:gd name="connsiteX16" fmla="*/ 2154803 w 3448610"/>
                  <a:gd name="connsiteY16" fmla="*/ 4778734 h 4778734"/>
                  <a:gd name="connsiteX17" fmla="*/ 755374 w 3448610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51801 w 3523460"/>
                  <a:gd name="connsiteY6" fmla="*/ 1812897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31026 h 4731026"/>
                  <a:gd name="connsiteX1" fmla="*/ 870139 w 3523460"/>
                  <a:gd name="connsiteY1" fmla="*/ 4094923 h 4731026"/>
                  <a:gd name="connsiteX2" fmla="*/ 432816 w 3523460"/>
                  <a:gd name="connsiteY2" fmla="*/ 2274073 h 4731026"/>
                  <a:gd name="connsiteX3" fmla="*/ 75008 w 3523460"/>
                  <a:gd name="connsiteY3" fmla="*/ 970059 h 4731026"/>
                  <a:gd name="connsiteX4" fmla="*/ 766771 w 3523460"/>
                  <a:gd name="connsiteY4" fmla="*/ 1971923 h 4731026"/>
                  <a:gd name="connsiteX5" fmla="*/ 711112 w 3523460"/>
                  <a:gd name="connsiteY5" fmla="*/ 214685 h 4731026"/>
                  <a:gd name="connsiteX6" fmla="*/ 1251801 w 3523460"/>
                  <a:gd name="connsiteY6" fmla="*/ 1765189 h 4731026"/>
                  <a:gd name="connsiteX7" fmla="*/ 1458534 w 3523460"/>
                  <a:gd name="connsiteY7" fmla="*/ 0 h 4731026"/>
                  <a:gd name="connsiteX8" fmla="*/ 1776587 w 3523460"/>
                  <a:gd name="connsiteY8" fmla="*/ 1820849 h 4731026"/>
                  <a:gd name="connsiteX9" fmla="*/ 2476302 w 3523460"/>
                  <a:gd name="connsiteY9" fmla="*/ 286247 h 4731026"/>
                  <a:gd name="connsiteX10" fmla="*/ 2213909 w 3523460"/>
                  <a:gd name="connsiteY10" fmla="*/ 1956021 h 4731026"/>
                  <a:gd name="connsiteX11" fmla="*/ 2325227 w 3523460"/>
                  <a:gd name="connsiteY11" fmla="*/ 2711395 h 4731026"/>
                  <a:gd name="connsiteX12" fmla="*/ 2762549 w 3523460"/>
                  <a:gd name="connsiteY12" fmla="*/ 2266121 h 4731026"/>
                  <a:gd name="connsiteX13" fmla="*/ 3509971 w 3523460"/>
                  <a:gd name="connsiteY13" fmla="*/ 2162755 h 4731026"/>
                  <a:gd name="connsiteX14" fmla="*/ 2778451 w 3523460"/>
                  <a:gd name="connsiteY14" fmla="*/ 2941982 h 4731026"/>
                  <a:gd name="connsiteX15" fmla="*/ 2118493 w 3523460"/>
                  <a:gd name="connsiteY15" fmla="*/ 4007457 h 4731026"/>
                  <a:gd name="connsiteX16" fmla="*/ 2229811 w 3523460"/>
                  <a:gd name="connsiteY16" fmla="*/ 4731026 h 4731026"/>
                  <a:gd name="connsiteX17" fmla="*/ 830382 w 3523460"/>
                  <a:gd name="connsiteY17" fmla="*/ 4731026 h 473102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776587 w 3523460"/>
                  <a:gd name="connsiteY9" fmla="*/ 1821199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75655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92761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838333 w 3523460"/>
                  <a:gd name="connsiteY4" fmla="*/ 2003886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04092 w 3523460"/>
                  <a:gd name="connsiteY7" fmla="*/ 1773290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05024 w 3523460"/>
                  <a:gd name="connsiteY10" fmla="*/ 1813042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727477 w 3523460"/>
                  <a:gd name="connsiteY0" fmla="*/ 5951236 h 5951236"/>
                  <a:gd name="connsiteX1" fmla="*/ 870139 w 3523460"/>
                  <a:gd name="connsiteY1" fmla="*/ 4094960 h 5951236"/>
                  <a:gd name="connsiteX2" fmla="*/ 432816 w 3523460"/>
                  <a:gd name="connsiteY2" fmla="*/ 2274110 h 5951236"/>
                  <a:gd name="connsiteX3" fmla="*/ 75008 w 3523460"/>
                  <a:gd name="connsiteY3" fmla="*/ 970096 h 5951236"/>
                  <a:gd name="connsiteX4" fmla="*/ 750867 w 3523460"/>
                  <a:gd name="connsiteY4" fmla="*/ 2107132 h 5951236"/>
                  <a:gd name="connsiteX5" fmla="*/ 838333 w 3523460"/>
                  <a:gd name="connsiteY5" fmla="*/ 2035571 h 5951236"/>
                  <a:gd name="connsiteX6" fmla="*/ 711112 w 3523460"/>
                  <a:gd name="connsiteY6" fmla="*/ 214722 h 5951236"/>
                  <a:gd name="connsiteX7" fmla="*/ 1235897 w 3523460"/>
                  <a:gd name="connsiteY7" fmla="*/ 1868593 h 5951236"/>
                  <a:gd name="connsiteX8" fmla="*/ 1315411 w 3523460"/>
                  <a:gd name="connsiteY8" fmla="*/ 1852690 h 5951236"/>
                  <a:gd name="connsiteX9" fmla="*/ 1458534 w 3523460"/>
                  <a:gd name="connsiteY9" fmla="*/ 37 h 5951236"/>
                  <a:gd name="connsiteX10" fmla="*/ 1728878 w 3523460"/>
                  <a:gd name="connsiteY10" fmla="*/ 1828836 h 5951236"/>
                  <a:gd name="connsiteX11" fmla="*/ 1816344 w 3523460"/>
                  <a:gd name="connsiteY11" fmla="*/ 1868594 h 5951236"/>
                  <a:gd name="connsiteX12" fmla="*/ 2492205 w 3523460"/>
                  <a:gd name="connsiteY12" fmla="*/ 333992 h 5951236"/>
                  <a:gd name="connsiteX13" fmla="*/ 2221860 w 3523460"/>
                  <a:gd name="connsiteY13" fmla="*/ 2011718 h 5951236"/>
                  <a:gd name="connsiteX14" fmla="*/ 2325227 w 3523460"/>
                  <a:gd name="connsiteY14" fmla="*/ 2711432 h 5951236"/>
                  <a:gd name="connsiteX15" fmla="*/ 2762549 w 3523460"/>
                  <a:gd name="connsiteY15" fmla="*/ 2266158 h 5951236"/>
                  <a:gd name="connsiteX16" fmla="*/ 3509971 w 3523460"/>
                  <a:gd name="connsiteY16" fmla="*/ 2162792 h 5951236"/>
                  <a:gd name="connsiteX17" fmla="*/ 2778451 w 3523460"/>
                  <a:gd name="connsiteY17" fmla="*/ 2942019 h 5951236"/>
                  <a:gd name="connsiteX18" fmla="*/ 2118493 w 3523460"/>
                  <a:gd name="connsiteY18" fmla="*/ 4007494 h 5951236"/>
                  <a:gd name="connsiteX19" fmla="*/ 2229811 w 3523460"/>
                  <a:gd name="connsiteY19" fmla="*/ 4731063 h 5951236"/>
                  <a:gd name="connsiteX20" fmla="*/ 727477 w 3523460"/>
                  <a:gd name="connsiteY20" fmla="*/ 5951236 h 5951236"/>
                  <a:gd name="connsiteX0" fmla="*/ 727477 w 3523460"/>
                  <a:gd name="connsiteY0" fmla="*/ 595123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727477 w 3523460"/>
                  <a:gd name="connsiteY20" fmla="*/ 5951236 h 5980637"/>
                  <a:gd name="connsiteX0" fmla="*/ 948466 w 3523460"/>
                  <a:gd name="connsiteY0" fmla="*/ 447060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948466 w 3523460"/>
                  <a:gd name="connsiteY20" fmla="*/ 4470606 h 5980637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7 w 3523460"/>
                  <a:gd name="connsiteY0" fmla="*/ 4528242 h 4528242"/>
                  <a:gd name="connsiteX1" fmla="*/ 870139 w 3523460"/>
                  <a:gd name="connsiteY1" fmla="*/ 4094960 h 4528242"/>
                  <a:gd name="connsiteX2" fmla="*/ 432816 w 3523460"/>
                  <a:gd name="connsiteY2" fmla="*/ 2274110 h 4528242"/>
                  <a:gd name="connsiteX3" fmla="*/ 75008 w 3523460"/>
                  <a:gd name="connsiteY3" fmla="*/ 970096 h 4528242"/>
                  <a:gd name="connsiteX4" fmla="*/ 750867 w 3523460"/>
                  <a:gd name="connsiteY4" fmla="*/ 2107132 h 4528242"/>
                  <a:gd name="connsiteX5" fmla="*/ 838333 w 3523460"/>
                  <a:gd name="connsiteY5" fmla="*/ 2035571 h 4528242"/>
                  <a:gd name="connsiteX6" fmla="*/ 711112 w 3523460"/>
                  <a:gd name="connsiteY6" fmla="*/ 214722 h 4528242"/>
                  <a:gd name="connsiteX7" fmla="*/ 1235897 w 3523460"/>
                  <a:gd name="connsiteY7" fmla="*/ 1868593 h 4528242"/>
                  <a:gd name="connsiteX8" fmla="*/ 1315411 w 3523460"/>
                  <a:gd name="connsiteY8" fmla="*/ 1852690 h 4528242"/>
                  <a:gd name="connsiteX9" fmla="*/ 1458534 w 3523460"/>
                  <a:gd name="connsiteY9" fmla="*/ 37 h 4528242"/>
                  <a:gd name="connsiteX10" fmla="*/ 1728878 w 3523460"/>
                  <a:gd name="connsiteY10" fmla="*/ 1828836 h 4528242"/>
                  <a:gd name="connsiteX11" fmla="*/ 1816344 w 3523460"/>
                  <a:gd name="connsiteY11" fmla="*/ 1868594 h 4528242"/>
                  <a:gd name="connsiteX12" fmla="*/ 2492205 w 3523460"/>
                  <a:gd name="connsiteY12" fmla="*/ 333992 h 4528242"/>
                  <a:gd name="connsiteX13" fmla="*/ 2221860 w 3523460"/>
                  <a:gd name="connsiteY13" fmla="*/ 2011718 h 4528242"/>
                  <a:gd name="connsiteX14" fmla="*/ 2325227 w 3523460"/>
                  <a:gd name="connsiteY14" fmla="*/ 2711432 h 4528242"/>
                  <a:gd name="connsiteX15" fmla="*/ 2762549 w 3523460"/>
                  <a:gd name="connsiteY15" fmla="*/ 2266158 h 4528242"/>
                  <a:gd name="connsiteX16" fmla="*/ 3509971 w 3523460"/>
                  <a:gd name="connsiteY16" fmla="*/ 2162792 h 4528242"/>
                  <a:gd name="connsiteX17" fmla="*/ 2778451 w 3523460"/>
                  <a:gd name="connsiteY17" fmla="*/ 2942019 h 4528242"/>
                  <a:gd name="connsiteX18" fmla="*/ 2118493 w 3523460"/>
                  <a:gd name="connsiteY18" fmla="*/ 4007494 h 4528242"/>
                  <a:gd name="connsiteX19" fmla="*/ 2126522 w 3523460"/>
                  <a:gd name="connsiteY19" fmla="*/ 4522103 h 4528242"/>
                  <a:gd name="connsiteX20" fmla="*/ 948467 w 3523460"/>
                  <a:gd name="connsiteY20" fmla="*/ 4528242 h 4528242"/>
                  <a:gd name="connsiteX0" fmla="*/ 948467 w 3523460"/>
                  <a:gd name="connsiteY0" fmla="*/ 6103601 h 6103601"/>
                  <a:gd name="connsiteX1" fmla="*/ 870139 w 3523460"/>
                  <a:gd name="connsiteY1" fmla="*/ 4094960 h 6103601"/>
                  <a:gd name="connsiteX2" fmla="*/ 432816 w 3523460"/>
                  <a:gd name="connsiteY2" fmla="*/ 2274110 h 6103601"/>
                  <a:gd name="connsiteX3" fmla="*/ 75008 w 3523460"/>
                  <a:gd name="connsiteY3" fmla="*/ 970096 h 6103601"/>
                  <a:gd name="connsiteX4" fmla="*/ 750867 w 3523460"/>
                  <a:gd name="connsiteY4" fmla="*/ 2107132 h 6103601"/>
                  <a:gd name="connsiteX5" fmla="*/ 838333 w 3523460"/>
                  <a:gd name="connsiteY5" fmla="*/ 2035571 h 6103601"/>
                  <a:gd name="connsiteX6" fmla="*/ 711112 w 3523460"/>
                  <a:gd name="connsiteY6" fmla="*/ 214722 h 6103601"/>
                  <a:gd name="connsiteX7" fmla="*/ 1235897 w 3523460"/>
                  <a:gd name="connsiteY7" fmla="*/ 1868593 h 6103601"/>
                  <a:gd name="connsiteX8" fmla="*/ 1315411 w 3523460"/>
                  <a:gd name="connsiteY8" fmla="*/ 1852690 h 6103601"/>
                  <a:gd name="connsiteX9" fmla="*/ 1458534 w 3523460"/>
                  <a:gd name="connsiteY9" fmla="*/ 37 h 6103601"/>
                  <a:gd name="connsiteX10" fmla="*/ 1728878 w 3523460"/>
                  <a:gd name="connsiteY10" fmla="*/ 1828836 h 6103601"/>
                  <a:gd name="connsiteX11" fmla="*/ 1816344 w 3523460"/>
                  <a:gd name="connsiteY11" fmla="*/ 1868594 h 6103601"/>
                  <a:gd name="connsiteX12" fmla="*/ 2492205 w 3523460"/>
                  <a:gd name="connsiteY12" fmla="*/ 333992 h 6103601"/>
                  <a:gd name="connsiteX13" fmla="*/ 2221860 w 3523460"/>
                  <a:gd name="connsiteY13" fmla="*/ 2011718 h 6103601"/>
                  <a:gd name="connsiteX14" fmla="*/ 2325227 w 3523460"/>
                  <a:gd name="connsiteY14" fmla="*/ 2711432 h 6103601"/>
                  <a:gd name="connsiteX15" fmla="*/ 2762549 w 3523460"/>
                  <a:gd name="connsiteY15" fmla="*/ 2266158 h 6103601"/>
                  <a:gd name="connsiteX16" fmla="*/ 3509971 w 3523460"/>
                  <a:gd name="connsiteY16" fmla="*/ 2162792 h 6103601"/>
                  <a:gd name="connsiteX17" fmla="*/ 2778451 w 3523460"/>
                  <a:gd name="connsiteY17" fmla="*/ 2942019 h 6103601"/>
                  <a:gd name="connsiteX18" fmla="*/ 2118493 w 3523460"/>
                  <a:gd name="connsiteY18" fmla="*/ 4007494 h 6103601"/>
                  <a:gd name="connsiteX19" fmla="*/ 2126522 w 3523460"/>
                  <a:gd name="connsiteY19" fmla="*/ 4522103 h 6103601"/>
                  <a:gd name="connsiteX20" fmla="*/ 948467 w 3523460"/>
                  <a:gd name="connsiteY20" fmla="*/ 6103601 h 6103601"/>
                  <a:gd name="connsiteX0" fmla="*/ 948467 w 3523460"/>
                  <a:gd name="connsiteY0" fmla="*/ 6103601 h 6103601"/>
                  <a:gd name="connsiteX1" fmla="*/ 870139 w 3523460"/>
                  <a:gd name="connsiteY1" fmla="*/ 4094960 h 6103601"/>
                  <a:gd name="connsiteX2" fmla="*/ 432816 w 3523460"/>
                  <a:gd name="connsiteY2" fmla="*/ 2274110 h 6103601"/>
                  <a:gd name="connsiteX3" fmla="*/ 75008 w 3523460"/>
                  <a:gd name="connsiteY3" fmla="*/ 970096 h 6103601"/>
                  <a:gd name="connsiteX4" fmla="*/ 750867 w 3523460"/>
                  <a:gd name="connsiteY4" fmla="*/ 2107132 h 6103601"/>
                  <a:gd name="connsiteX5" fmla="*/ 838333 w 3523460"/>
                  <a:gd name="connsiteY5" fmla="*/ 2035571 h 6103601"/>
                  <a:gd name="connsiteX6" fmla="*/ 711112 w 3523460"/>
                  <a:gd name="connsiteY6" fmla="*/ 214722 h 6103601"/>
                  <a:gd name="connsiteX7" fmla="*/ 1235897 w 3523460"/>
                  <a:gd name="connsiteY7" fmla="*/ 1868593 h 6103601"/>
                  <a:gd name="connsiteX8" fmla="*/ 1315411 w 3523460"/>
                  <a:gd name="connsiteY8" fmla="*/ 1852690 h 6103601"/>
                  <a:gd name="connsiteX9" fmla="*/ 1458534 w 3523460"/>
                  <a:gd name="connsiteY9" fmla="*/ 37 h 6103601"/>
                  <a:gd name="connsiteX10" fmla="*/ 1728878 w 3523460"/>
                  <a:gd name="connsiteY10" fmla="*/ 1828836 h 6103601"/>
                  <a:gd name="connsiteX11" fmla="*/ 1816344 w 3523460"/>
                  <a:gd name="connsiteY11" fmla="*/ 1868594 h 6103601"/>
                  <a:gd name="connsiteX12" fmla="*/ 2492205 w 3523460"/>
                  <a:gd name="connsiteY12" fmla="*/ 333992 h 6103601"/>
                  <a:gd name="connsiteX13" fmla="*/ 2221860 w 3523460"/>
                  <a:gd name="connsiteY13" fmla="*/ 2011718 h 6103601"/>
                  <a:gd name="connsiteX14" fmla="*/ 2325227 w 3523460"/>
                  <a:gd name="connsiteY14" fmla="*/ 2711432 h 6103601"/>
                  <a:gd name="connsiteX15" fmla="*/ 2762549 w 3523460"/>
                  <a:gd name="connsiteY15" fmla="*/ 2266158 h 6103601"/>
                  <a:gd name="connsiteX16" fmla="*/ 3509971 w 3523460"/>
                  <a:gd name="connsiteY16" fmla="*/ 2162792 h 6103601"/>
                  <a:gd name="connsiteX17" fmla="*/ 2778451 w 3523460"/>
                  <a:gd name="connsiteY17" fmla="*/ 2942019 h 6103601"/>
                  <a:gd name="connsiteX18" fmla="*/ 2118493 w 3523460"/>
                  <a:gd name="connsiteY18" fmla="*/ 4007494 h 6103601"/>
                  <a:gd name="connsiteX19" fmla="*/ 2357064 w 3523460"/>
                  <a:gd name="connsiteY19" fmla="*/ 6059037 h 6103601"/>
                  <a:gd name="connsiteX20" fmla="*/ 948467 w 3523460"/>
                  <a:gd name="connsiteY20" fmla="*/ 6103601 h 610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23460" h="6103601">
                    <a:moveTo>
                      <a:pt x="948467" y="6103601"/>
                    </a:moveTo>
                    <a:cubicBezTo>
                      <a:pt x="873324" y="5891568"/>
                      <a:pt x="1019530" y="4410362"/>
                      <a:pt x="870139" y="4094960"/>
                    </a:cubicBezTo>
                    <a:cubicBezTo>
                      <a:pt x="560039" y="3546320"/>
                      <a:pt x="456669" y="2926117"/>
                      <a:pt x="432816" y="2274110"/>
                    </a:cubicBezTo>
                    <a:cubicBezTo>
                      <a:pt x="313547" y="1839439"/>
                      <a:pt x="-187386" y="1134423"/>
                      <a:pt x="75008" y="970096"/>
                    </a:cubicBezTo>
                    <a:cubicBezTo>
                      <a:pt x="248612" y="927688"/>
                      <a:pt x="623646" y="1934854"/>
                      <a:pt x="750867" y="2107132"/>
                    </a:cubicBezTo>
                    <a:cubicBezTo>
                      <a:pt x="790624" y="2183994"/>
                      <a:pt x="862187" y="2105807"/>
                      <a:pt x="838333" y="2035571"/>
                    </a:cubicBezTo>
                    <a:cubicBezTo>
                      <a:pt x="716413" y="1433922"/>
                      <a:pt x="427516" y="251827"/>
                      <a:pt x="711112" y="214722"/>
                    </a:cubicBezTo>
                    <a:cubicBezTo>
                      <a:pt x="909896" y="184242"/>
                      <a:pt x="1157709" y="1578371"/>
                      <a:pt x="1235897" y="1868593"/>
                    </a:cubicBezTo>
                    <a:cubicBezTo>
                      <a:pt x="1242524" y="1928227"/>
                      <a:pt x="1311436" y="2047497"/>
                      <a:pt x="1315411" y="1852690"/>
                    </a:cubicBezTo>
                    <a:cubicBezTo>
                      <a:pt x="1312761" y="1280197"/>
                      <a:pt x="1159035" y="-7915"/>
                      <a:pt x="1458534" y="37"/>
                    </a:cubicBezTo>
                    <a:cubicBezTo>
                      <a:pt x="1693099" y="-7916"/>
                      <a:pt x="1707674" y="1541264"/>
                      <a:pt x="1728878" y="1828836"/>
                    </a:cubicBezTo>
                    <a:cubicBezTo>
                      <a:pt x="1734180" y="1917625"/>
                      <a:pt x="1764661" y="1916301"/>
                      <a:pt x="1816344" y="1868594"/>
                    </a:cubicBezTo>
                    <a:cubicBezTo>
                      <a:pt x="2054883" y="1372963"/>
                      <a:pt x="2198007" y="241226"/>
                      <a:pt x="2492205" y="333992"/>
                    </a:cubicBezTo>
                    <a:cubicBezTo>
                      <a:pt x="2781103" y="421456"/>
                      <a:pt x="2314625" y="1471029"/>
                      <a:pt x="2221860" y="2011718"/>
                    </a:cubicBezTo>
                    <a:lnTo>
                      <a:pt x="2325227" y="2711432"/>
                    </a:lnTo>
                    <a:cubicBezTo>
                      <a:pt x="2439196" y="2563007"/>
                      <a:pt x="2584970" y="2406632"/>
                      <a:pt x="2762549" y="2266158"/>
                    </a:cubicBezTo>
                    <a:cubicBezTo>
                      <a:pt x="3043495" y="1897748"/>
                      <a:pt x="3618639" y="2022319"/>
                      <a:pt x="3509971" y="2162792"/>
                    </a:cubicBezTo>
                    <a:cubicBezTo>
                      <a:pt x="3266131" y="2446388"/>
                      <a:pt x="2982534" y="2594812"/>
                      <a:pt x="2778451" y="2942019"/>
                    </a:cubicBezTo>
                    <a:cubicBezTo>
                      <a:pt x="2558465" y="3336933"/>
                      <a:pt x="2370285" y="3707995"/>
                      <a:pt x="2118493" y="4007494"/>
                    </a:cubicBezTo>
                    <a:cubicBezTo>
                      <a:pt x="2147648" y="4296392"/>
                      <a:pt x="2319958" y="5817847"/>
                      <a:pt x="2357064" y="6059037"/>
                    </a:cubicBezTo>
                    <a:lnTo>
                      <a:pt x="948467" y="6103601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1" name="Freeform 6">
                <a:extLst>
                  <a:ext uri="{FF2B5EF4-FFF2-40B4-BE49-F238E27FC236}">
                    <a16:creationId xmlns="" xmlns:a16="http://schemas.microsoft.com/office/drawing/2014/main" id="{A1EC3475-22E3-4F0F-99C0-51788556FFB2}"/>
                  </a:ext>
                </a:extLst>
              </p:cNvPr>
              <p:cNvSpPr/>
              <p:nvPr/>
            </p:nvSpPr>
            <p:spPr>
              <a:xfrm>
                <a:off x="2635903" y="4429817"/>
                <a:ext cx="1578802" cy="2167742"/>
              </a:xfrm>
              <a:custGeom>
                <a:avLst/>
                <a:gdLst>
                  <a:gd name="connsiteX0" fmla="*/ 811033 w 3490622"/>
                  <a:gd name="connsiteY0" fmla="*/ 4778734 h 4778734"/>
                  <a:gd name="connsiteX1" fmla="*/ 803081 w 3490622"/>
                  <a:gd name="connsiteY1" fmla="*/ 4341412 h 4778734"/>
                  <a:gd name="connsiteX2" fmla="*/ 437321 w 3490622"/>
                  <a:gd name="connsiteY2" fmla="*/ 2313830 h 4778734"/>
                  <a:gd name="connsiteX3" fmla="*/ 0 w 3490622"/>
                  <a:gd name="connsiteY3" fmla="*/ 938254 h 4778734"/>
                  <a:gd name="connsiteX4" fmla="*/ 747422 w 3490622"/>
                  <a:gd name="connsiteY4" fmla="*/ 2019631 h 4778734"/>
                  <a:gd name="connsiteX5" fmla="*/ 667909 w 3490622"/>
                  <a:gd name="connsiteY5" fmla="*/ 182880 h 4778734"/>
                  <a:gd name="connsiteX6" fmla="*/ 1264257 w 3490622"/>
                  <a:gd name="connsiteY6" fmla="*/ 1804946 h 4778734"/>
                  <a:gd name="connsiteX7" fmla="*/ 1407380 w 3490622"/>
                  <a:gd name="connsiteY7" fmla="*/ 0 h 4778734"/>
                  <a:gd name="connsiteX8" fmla="*/ 1757238 w 3490622"/>
                  <a:gd name="connsiteY8" fmla="*/ 1868557 h 4778734"/>
                  <a:gd name="connsiteX9" fmla="*/ 2456953 w 3490622"/>
                  <a:gd name="connsiteY9" fmla="*/ 333955 h 4778734"/>
                  <a:gd name="connsiteX10" fmla="*/ 2194560 w 3490622"/>
                  <a:gd name="connsiteY10" fmla="*/ 2003729 h 4778734"/>
                  <a:gd name="connsiteX11" fmla="*/ 2305878 w 3490622"/>
                  <a:gd name="connsiteY11" fmla="*/ 2759103 h 4778734"/>
                  <a:gd name="connsiteX12" fmla="*/ 2623930 w 3490622"/>
                  <a:gd name="connsiteY12" fmla="*/ 2361537 h 4778734"/>
                  <a:gd name="connsiteX13" fmla="*/ 3490622 w 3490622"/>
                  <a:gd name="connsiteY13" fmla="*/ 2210463 h 4778734"/>
                  <a:gd name="connsiteX14" fmla="*/ 2759102 w 3490622"/>
                  <a:gd name="connsiteY14" fmla="*/ 2989690 h 4778734"/>
                  <a:gd name="connsiteX15" fmla="*/ 2051436 w 3490622"/>
                  <a:gd name="connsiteY15" fmla="*/ 4007457 h 4778734"/>
                  <a:gd name="connsiteX16" fmla="*/ 2210462 w 3490622"/>
                  <a:gd name="connsiteY16" fmla="*/ 4778734 h 4778734"/>
                  <a:gd name="connsiteX17" fmla="*/ 811033 w 3490622"/>
                  <a:gd name="connsiteY17" fmla="*/ 4778734 h 4778734"/>
                  <a:gd name="connsiteX0" fmla="*/ 755374 w 3434963"/>
                  <a:gd name="connsiteY0" fmla="*/ 4778734 h 4778734"/>
                  <a:gd name="connsiteX1" fmla="*/ 747422 w 3434963"/>
                  <a:gd name="connsiteY1" fmla="*/ 4341412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46514"/>
                  <a:gd name="connsiteY0" fmla="*/ 4778734 h 4778734"/>
                  <a:gd name="connsiteX1" fmla="*/ 795131 w 3446514"/>
                  <a:gd name="connsiteY1" fmla="*/ 4142631 h 4778734"/>
                  <a:gd name="connsiteX2" fmla="*/ 381662 w 3446514"/>
                  <a:gd name="connsiteY2" fmla="*/ 2313830 h 4778734"/>
                  <a:gd name="connsiteX3" fmla="*/ 0 w 3446514"/>
                  <a:gd name="connsiteY3" fmla="*/ 1017767 h 4778734"/>
                  <a:gd name="connsiteX4" fmla="*/ 691763 w 3446514"/>
                  <a:gd name="connsiteY4" fmla="*/ 2019631 h 4778734"/>
                  <a:gd name="connsiteX5" fmla="*/ 612250 w 3446514"/>
                  <a:gd name="connsiteY5" fmla="*/ 182880 h 4778734"/>
                  <a:gd name="connsiteX6" fmla="*/ 1208598 w 3446514"/>
                  <a:gd name="connsiteY6" fmla="*/ 1804946 h 4778734"/>
                  <a:gd name="connsiteX7" fmla="*/ 1351721 w 3446514"/>
                  <a:gd name="connsiteY7" fmla="*/ 0 h 4778734"/>
                  <a:gd name="connsiteX8" fmla="*/ 1701579 w 3446514"/>
                  <a:gd name="connsiteY8" fmla="*/ 1868557 h 4778734"/>
                  <a:gd name="connsiteX9" fmla="*/ 2401294 w 3446514"/>
                  <a:gd name="connsiteY9" fmla="*/ 333955 h 4778734"/>
                  <a:gd name="connsiteX10" fmla="*/ 2138901 w 3446514"/>
                  <a:gd name="connsiteY10" fmla="*/ 2003729 h 4778734"/>
                  <a:gd name="connsiteX11" fmla="*/ 2250219 w 3446514"/>
                  <a:gd name="connsiteY11" fmla="*/ 2759103 h 4778734"/>
                  <a:gd name="connsiteX12" fmla="*/ 2568271 w 3446514"/>
                  <a:gd name="connsiteY12" fmla="*/ 2361537 h 4778734"/>
                  <a:gd name="connsiteX13" fmla="*/ 3434963 w 3446514"/>
                  <a:gd name="connsiteY13" fmla="*/ 2210463 h 4778734"/>
                  <a:gd name="connsiteX14" fmla="*/ 2703443 w 3446514"/>
                  <a:gd name="connsiteY14" fmla="*/ 2989690 h 4778734"/>
                  <a:gd name="connsiteX15" fmla="*/ 2043485 w 3446514"/>
                  <a:gd name="connsiteY15" fmla="*/ 4055165 h 4778734"/>
                  <a:gd name="connsiteX16" fmla="*/ 2154803 w 3446514"/>
                  <a:gd name="connsiteY16" fmla="*/ 4778734 h 4778734"/>
                  <a:gd name="connsiteX17" fmla="*/ 755374 w 3446514"/>
                  <a:gd name="connsiteY17" fmla="*/ 4778734 h 4778734"/>
                  <a:gd name="connsiteX0" fmla="*/ 755374 w 3448610"/>
                  <a:gd name="connsiteY0" fmla="*/ 4778734 h 4778734"/>
                  <a:gd name="connsiteX1" fmla="*/ 795131 w 3448610"/>
                  <a:gd name="connsiteY1" fmla="*/ 4142631 h 4778734"/>
                  <a:gd name="connsiteX2" fmla="*/ 381662 w 3448610"/>
                  <a:gd name="connsiteY2" fmla="*/ 2313830 h 4778734"/>
                  <a:gd name="connsiteX3" fmla="*/ 0 w 3448610"/>
                  <a:gd name="connsiteY3" fmla="*/ 1017767 h 4778734"/>
                  <a:gd name="connsiteX4" fmla="*/ 691763 w 3448610"/>
                  <a:gd name="connsiteY4" fmla="*/ 2019631 h 4778734"/>
                  <a:gd name="connsiteX5" fmla="*/ 612250 w 3448610"/>
                  <a:gd name="connsiteY5" fmla="*/ 182880 h 4778734"/>
                  <a:gd name="connsiteX6" fmla="*/ 1208598 w 3448610"/>
                  <a:gd name="connsiteY6" fmla="*/ 1804946 h 4778734"/>
                  <a:gd name="connsiteX7" fmla="*/ 1351721 w 3448610"/>
                  <a:gd name="connsiteY7" fmla="*/ 0 h 4778734"/>
                  <a:gd name="connsiteX8" fmla="*/ 1701579 w 3448610"/>
                  <a:gd name="connsiteY8" fmla="*/ 1868557 h 4778734"/>
                  <a:gd name="connsiteX9" fmla="*/ 2401294 w 3448610"/>
                  <a:gd name="connsiteY9" fmla="*/ 333955 h 4778734"/>
                  <a:gd name="connsiteX10" fmla="*/ 2138901 w 3448610"/>
                  <a:gd name="connsiteY10" fmla="*/ 2003729 h 4778734"/>
                  <a:gd name="connsiteX11" fmla="*/ 2250219 w 3448610"/>
                  <a:gd name="connsiteY11" fmla="*/ 2759103 h 4778734"/>
                  <a:gd name="connsiteX12" fmla="*/ 2687541 w 3448610"/>
                  <a:gd name="connsiteY12" fmla="*/ 2313829 h 4778734"/>
                  <a:gd name="connsiteX13" fmla="*/ 3434963 w 3448610"/>
                  <a:gd name="connsiteY13" fmla="*/ 2210463 h 4778734"/>
                  <a:gd name="connsiteX14" fmla="*/ 2703443 w 3448610"/>
                  <a:gd name="connsiteY14" fmla="*/ 2989690 h 4778734"/>
                  <a:gd name="connsiteX15" fmla="*/ 2043485 w 3448610"/>
                  <a:gd name="connsiteY15" fmla="*/ 4055165 h 4778734"/>
                  <a:gd name="connsiteX16" fmla="*/ 2154803 w 3448610"/>
                  <a:gd name="connsiteY16" fmla="*/ 4778734 h 4778734"/>
                  <a:gd name="connsiteX17" fmla="*/ 755374 w 3448610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51801 w 3523460"/>
                  <a:gd name="connsiteY6" fmla="*/ 1812897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31026 h 4731026"/>
                  <a:gd name="connsiteX1" fmla="*/ 870139 w 3523460"/>
                  <a:gd name="connsiteY1" fmla="*/ 4094923 h 4731026"/>
                  <a:gd name="connsiteX2" fmla="*/ 432816 w 3523460"/>
                  <a:gd name="connsiteY2" fmla="*/ 2274073 h 4731026"/>
                  <a:gd name="connsiteX3" fmla="*/ 75008 w 3523460"/>
                  <a:gd name="connsiteY3" fmla="*/ 970059 h 4731026"/>
                  <a:gd name="connsiteX4" fmla="*/ 766771 w 3523460"/>
                  <a:gd name="connsiteY4" fmla="*/ 1971923 h 4731026"/>
                  <a:gd name="connsiteX5" fmla="*/ 711112 w 3523460"/>
                  <a:gd name="connsiteY5" fmla="*/ 214685 h 4731026"/>
                  <a:gd name="connsiteX6" fmla="*/ 1251801 w 3523460"/>
                  <a:gd name="connsiteY6" fmla="*/ 1765189 h 4731026"/>
                  <a:gd name="connsiteX7" fmla="*/ 1458534 w 3523460"/>
                  <a:gd name="connsiteY7" fmla="*/ 0 h 4731026"/>
                  <a:gd name="connsiteX8" fmla="*/ 1776587 w 3523460"/>
                  <a:gd name="connsiteY8" fmla="*/ 1820849 h 4731026"/>
                  <a:gd name="connsiteX9" fmla="*/ 2476302 w 3523460"/>
                  <a:gd name="connsiteY9" fmla="*/ 286247 h 4731026"/>
                  <a:gd name="connsiteX10" fmla="*/ 2213909 w 3523460"/>
                  <a:gd name="connsiteY10" fmla="*/ 1956021 h 4731026"/>
                  <a:gd name="connsiteX11" fmla="*/ 2325227 w 3523460"/>
                  <a:gd name="connsiteY11" fmla="*/ 2711395 h 4731026"/>
                  <a:gd name="connsiteX12" fmla="*/ 2762549 w 3523460"/>
                  <a:gd name="connsiteY12" fmla="*/ 2266121 h 4731026"/>
                  <a:gd name="connsiteX13" fmla="*/ 3509971 w 3523460"/>
                  <a:gd name="connsiteY13" fmla="*/ 2162755 h 4731026"/>
                  <a:gd name="connsiteX14" fmla="*/ 2778451 w 3523460"/>
                  <a:gd name="connsiteY14" fmla="*/ 2941982 h 4731026"/>
                  <a:gd name="connsiteX15" fmla="*/ 2118493 w 3523460"/>
                  <a:gd name="connsiteY15" fmla="*/ 4007457 h 4731026"/>
                  <a:gd name="connsiteX16" fmla="*/ 2229811 w 3523460"/>
                  <a:gd name="connsiteY16" fmla="*/ 4731026 h 4731026"/>
                  <a:gd name="connsiteX17" fmla="*/ 830382 w 3523460"/>
                  <a:gd name="connsiteY17" fmla="*/ 4731026 h 473102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776587 w 3523460"/>
                  <a:gd name="connsiteY9" fmla="*/ 1821199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75655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92761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838333 w 3523460"/>
                  <a:gd name="connsiteY4" fmla="*/ 2003886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04092 w 3523460"/>
                  <a:gd name="connsiteY7" fmla="*/ 1773290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05024 w 3523460"/>
                  <a:gd name="connsiteY10" fmla="*/ 1813042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727477 w 3523460"/>
                  <a:gd name="connsiteY0" fmla="*/ 5951236 h 5951236"/>
                  <a:gd name="connsiteX1" fmla="*/ 870139 w 3523460"/>
                  <a:gd name="connsiteY1" fmla="*/ 4094960 h 5951236"/>
                  <a:gd name="connsiteX2" fmla="*/ 432816 w 3523460"/>
                  <a:gd name="connsiteY2" fmla="*/ 2274110 h 5951236"/>
                  <a:gd name="connsiteX3" fmla="*/ 75008 w 3523460"/>
                  <a:gd name="connsiteY3" fmla="*/ 970096 h 5951236"/>
                  <a:gd name="connsiteX4" fmla="*/ 750867 w 3523460"/>
                  <a:gd name="connsiteY4" fmla="*/ 2107132 h 5951236"/>
                  <a:gd name="connsiteX5" fmla="*/ 838333 w 3523460"/>
                  <a:gd name="connsiteY5" fmla="*/ 2035571 h 5951236"/>
                  <a:gd name="connsiteX6" fmla="*/ 711112 w 3523460"/>
                  <a:gd name="connsiteY6" fmla="*/ 214722 h 5951236"/>
                  <a:gd name="connsiteX7" fmla="*/ 1235897 w 3523460"/>
                  <a:gd name="connsiteY7" fmla="*/ 1868593 h 5951236"/>
                  <a:gd name="connsiteX8" fmla="*/ 1315411 w 3523460"/>
                  <a:gd name="connsiteY8" fmla="*/ 1852690 h 5951236"/>
                  <a:gd name="connsiteX9" fmla="*/ 1458534 w 3523460"/>
                  <a:gd name="connsiteY9" fmla="*/ 37 h 5951236"/>
                  <a:gd name="connsiteX10" fmla="*/ 1728878 w 3523460"/>
                  <a:gd name="connsiteY10" fmla="*/ 1828836 h 5951236"/>
                  <a:gd name="connsiteX11" fmla="*/ 1816344 w 3523460"/>
                  <a:gd name="connsiteY11" fmla="*/ 1868594 h 5951236"/>
                  <a:gd name="connsiteX12" fmla="*/ 2492205 w 3523460"/>
                  <a:gd name="connsiteY12" fmla="*/ 333992 h 5951236"/>
                  <a:gd name="connsiteX13" fmla="*/ 2221860 w 3523460"/>
                  <a:gd name="connsiteY13" fmla="*/ 2011718 h 5951236"/>
                  <a:gd name="connsiteX14" fmla="*/ 2325227 w 3523460"/>
                  <a:gd name="connsiteY14" fmla="*/ 2711432 h 5951236"/>
                  <a:gd name="connsiteX15" fmla="*/ 2762549 w 3523460"/>
                  <a:gd name="connsiteY15" fmla="*/ 2266158 h 5951236"/>
                  <a:gd name="connsiteX16" fmla="*/ 3509971 w 3523460"/>
                  <a:gd name="connsiteY16" fmla="*/ 2162792 h 5951236"/>
                  <a:gd name="connsiteX17" fmla="*/ 2778451 w 3523460"/>
                  <a:gd name="connsiteY17" fmla="*/ 2942019 h 5951236"/>
                  <a:gd name="connsiteX18" fmla="*/ 2118493 w 3523460"/>
                  <a:gd name="connsiteY18" fmla="*/ 4007494 h 5951236"/>
                  <a:gd name="connsiteX19" fmla="*/ 2229811 w 3523460"/>
                  <a:gd name="connsiteY19" fmla="*/ 4731063 h 5951236"/>
                  <a:gd name="connsiteX20" fmla="*/ 727477 w 3523460"/>
                  <a:gd name="connsiteY20" fmla="*/ 5951236 h 5951236"/>
                  <a:gd name="connsiteX0" fmla="*/ 727477 w 3523460"/>
                  <a:gd name="connsiteY0" fmla="*/ 595123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727477 w 3523460"/>
                  <a:gd name="connsiteY20" fmla="*/ 5951236 h 5980637"/>
                  <a:gd name="connsiteX0" fmla="*/ 948466 w 3523460"/>
                  <a:gd name="connsiteY0" fmla="*/ 447060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948466 w 3523460"/>
                  <a:gd name="connsiteY20" fmla="*/ 4470606 h 5980637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29256 w 3523460"/>
                  <a:gd name="connsiteY0" fmla="*/ 4777995 h 4777995"/>
                  <a:gd name="connsiteX1" fmla="*/ 870139 w 3523460"/>
                  <a:gd name="connsiteY1" fmla="*/ 4094960 h 4777995"/>
                  <a:gd name="connsiteX2" fmla="*/ 432816 w 3523460"/>
                  <a:gd name="connsiteY2" fmla="*/ 2274110 h 4777995"/>
                  <a:gd name="connsiteX3" fmla="*/ 75008 w 3523460"/>
                  <a:gd name="connsiteY3" fmla="*/ 970096 h 4777995"/>
                  <a:gd name="connsiteX4" fmla="*/ 750867 w 3523460"/>
                  <a:gd name="connsiteY4" fmla="*/ 2107132 h 4777995"/>
                  <a:gd name="connsiteX5" fmla="*/ 838333 w 3523460"/>
                  <a:gd name="connsiteY5" fmla="*/ 2035571 h 4777995"/>
                  <a:gd name="connsiteX6" fmla="*/ 711112 w 3523460"/>
                  <a:gd name="connsiteY6" fmla="*/ 214722 h 4777995"/>
                  <a:gd name="connsiteX7" fmla="*/ 1235897 w 3523460"/>
                  <a:gd name="connsiteY7" fmla="*/ 1868593 h 4777995"/>
                  <a:gd name="connsiteX8" fmla="*/ 1315411 w 3523460"/>
                  <a:gd name="connsiteY8" fmla="*/ 1852690 h 4777995"/>
                  <a:gd name="connsiteX9" fmla="*/ 1458534 w 3523460"/>
                  <a:gd name="connsiteY9" fmla="*/ 37 h 4777995"/>
                  <a:gd name="connsiteX10" fmla="*/ 1728878 w 3523460"/>
                  <a:gd name="connsiteY10" fmla="*/ 1828836 h 4777995"/>
                  <a:gd name="connsiteX11" fmla="*/ 1816344 w 3523460"/>
                  <a:gd name="connsiteY11" fmla="*/ 1868594 h 4777995"/>
                  <a:gd name="connsiteX12" fmla="*/ 2492205 w 3523460"/>
                  <a:gd name="connsiteY12" fmla="*/ 333992 h 4777995"/>
                  <a:gd name="connsiteX13" fmla="*/ 2221860 w 3523460"/>
                  <a:gd name="connsiteY13" fmla="*/ 2011718 h 4777995"/>
                  <a:gd name="connsiteX14" fmla="*/ 2325227 w 3523460"/>
                  <a:gd name="connsiteY14" fmla="*/ 2711432 h 4777995"/>
                  <a:gd name="connsiteX15" fmla="*/ 2762549 w 3523460"/>
                  <a:gd name="connsiteY15" fmla="*/ 2266158 h 4777995"/>
                  <a:gd name="connsiteX16" fmla="*/ 3509971 w 3523460"/>
                  <a:gd name="connsiteY16" fmla="*/ 2162792 h 4777995"/>
                  <a:gd name="connsiteX17" fmla="*/ 2778451 w 3523460"/>
                  <a:gd name="connsiteY17" fmla="*/ 2942019 h 4777995"/>
                  <a:gd name="connsiteX18" fmla="*/ 2118493 w 3523460"/>
                  <a:gd name="connsiteY18" fmla="*/ 4007494 h 4777995"/>
                  <a:gd name="connsiteX19" fmla="*/ 2126522 w 3523460"/>
                  <a:gd name="connsiteY19" fmla="*/ 4522103 h 4777995"/>
                  <a:gd name="connsiteX20" fmla="*/ 929256 w 3523460"/>
                  <a:gd name="connsiteY20" fmla="*/ 4777995 h 4777995"/>
                  <a:gd name="connsiteX0" fmla="*/ 929256 w 3523460"/>
                  <a:gd name="connsiteY0" fmla="*/ 4777995 h 4829491"/>
                  <a:gd name="connsiteX1" fmla="*/ 870139 w 3523460"/>
                  <a:gd name="connsiteY1" fmla="*/ 4094960 h 4829491"/>
                  <a:gd name="connsiteX2" fmla="*/ 432816 w 3523460"/>
                  <a:gd name="connsiteY2" fmla="*/ 2274110 h 4829491"/>
                  <a:gd name="connsiteX3" fmla="*/ 75008 w 3523460"/>
                  <a:gd name="connsiteY3" fmla="*/ 970096 h 4829491"/>
                  <a:gd name="connsiteX4" fmla="*/ 750867 w 3523460"/>
                  <a:gd name="connsiteY4" fmla="*/ 2107132 h 4829491"/>
                  <a:gd name="connsiteX5" fmla="*/ 838333 w 3523460"/>
                  <a:gd name="connsiteY5" fmla="*/ 2035571 h 4829491"/>
                  <a:gd name="connsiteX6" fmla="*/ 711112 w 3523460"/>
                  <a:gd name="connsiteY6" fmla="*/ 214722 h 4829491"/>
                  <a:gd name="connsiteX7" fmla="*/ 1235897 w 3523460"/>
                  <a:gd name="connsiteY7" fmla="*/ 1868593 h 4829491"/>
                  <a:gd name="connsiteX8" fmla="*/ 1315411 w 3523460"/>
                  <a:gd name="connsiteY8" fmla="*/ 1852690 h 4829491"/>
                  <a:gd name="connsiteX9" fmla="*/ 1458534 w 3523460"/>
                  <a:gd name="connsiteY9" fmla="*/ 37 h 4829491"/>
                  <a:gd name="connsiteX10" fmla="*/ 1728878 w 3523460"/>
                  <a:gd name="connsiteY10" fmla="*/ 1828836 h 4829491"/>
                  <a:gd name="connsiteX11" fmla="*/ 1816344 w 3523460"/>
                  <a:gd name="connsiteY11" fmla="*/ 1868594 h 4829491"/>
                  <a:gd name="connsiteX12" fmla="*/ 2492205 w 3523460"/>
                  <a:gd name="connsiteY12" fmla="*/ 333992 h 4829491"/>
                  <a:gd name="connsiteX13" fmla="*/ 2221860 w 3523460"/>
                  <a:gd name="connsiteY13" fmla="*/ 2011718 h 4829491"/>
                  <a:gd name="connsiteX14" fmla="*/ 2325227 w 3523460"/>
                  <a:gd name="connsiteY14" fmla="*/ 2711432 h 4829491"/>
                  <a:gd name="connsiteX15" fmla="*/ 2762549 w 3523460"/>
                  <a:gd name="connsiteY15" fmla="*/ 2266158 h 4829491"/>
                  <a:gd name="connsiteX16" fmla="*/ 3509971 w 3523460"/>
                  <a:gd name="connsiteY16" fmla="*/ 2162792 h 4829491"/>
                  <a:gd name="connsiteX17" fmla="*/ 2778451 w 3523460"/>
                  <a:gd name="connsiteY17" fmla="*/ 2942019 h 4829491"/>
                  <a:gd name="connsiteX18" fmla="*/ 2118493 w 3523460"/>
                  <a:gd name="connsiteY18" fmla="*/ 4007494 h 4829491"/>
                  <a:gd name="connsiteX19" fmla="*/ 2145734 w 3523460"/>
                  <a:gd name="connsiteY19" fmla="*/ 4829491 h 4829491"/>
                  <a:gd name="connsiteX20" fmla="*/ 929256 w 3523460"/>
                  <a:gd name="connsiteY20" fmla="*/ 4777995 h 4829491"/>
                  <a:gd name="connsiteX0" fmla="*/ 929256 w 3523460"/>
                  <a:gd name="connsiteY0" fmla="*/ 4854841 h 4854841"/>
                  <a:gd name="connsiteX1" fmla="*/ 870139 w 3523460"/>
                  <a:gd name="connsiteY1" fmla="*/ 4094960 h 4854841"/>
                  <a:gd name="connsiteX2" fmla="*/ 432816 w 3523460"/>
                  <a:gd name="connsiteY2" fmla="*/ 2274110 h 4854841"/>
                  <a:gd name="connsiteX3" fmla="*/ 75008 w 3523460"/>
                  <a:gd name="connsiteY3" fmla="*/ 970096 h 4854841"/>
                  <a:gd name="connsiteX4" fmla="*/ 750867 w 3523460"/>
                  <a:gd name="connsiteY4" fmla="*/ 2107132 h 4854841"/>
                  <a:gd name="connsiteX5" fmla="*/ 838333 w 3523460"/>
                  <a:gd name="connsiteY5" fmla="*/ 2035571 h 4854841"/>
                  <a:gd name="connsiteX6" fmla="*/ 711112 w 3523460"/>
                  <a:gd name="connsiteY6" fmla="*/ 214722 h 4854841"/>
                  <a:gd name="connsiteX7" fmla="*/ 1235897 w 3523460"/>
                  <a:gd name="connsiteY7" fmla="*/ 1868593 h 4854841"/>
                  <a:gd name="connsiteX8" fmla="*/ 1315411 w 3523460"/>
                  <a:gd name="connsiteY8" fmla="*/ 1852690 h 4854841"/>
                  <a:gd name="connsiteX9" fmla="*/ 1458534 w 3523460"/>
                  <a:gd name="connsiteY9" fmla="*/ 37 h 4854841"/>
                  <a:gd name="connsiteX10" fmla="*/ 1728878 w 3523460"/>
                  <a:gd name="connsiteY10" fmla="*/ 1828836 h 4854841"/>
                  <a:gd name="connsiteX11" fmla="*/ 1816344 w 3523460"/>
                  <a:gd name="connsiteY11" fmla="*/ 1868594 h 4854841"/>
                  <a:gd name="connsiteX12" fmla="*/ 2492205 w 3523460"/>
                  <a:gd name="connsiteY12" fmla="*/ 333992 h 4854841"/>
                  <a:gd name="connsiteX13" fmla="*/ 2221860 w 3523460"/>
                  <a:gd name="connsiteY13" fmla="*/ 2011718 h 4854841"/>
                  <a:gd name="connsiteX14" fmla="*/ 2325227 w 3523460"/>
                  <a:gd name="connsiteY14" fmla="*/ 2711432 h 4854841"/>
                  <a:gd name="connsiteX15" fmla="*/ 2762549 w 3523460"/>
                  <a:gd name="connsiteY15" fmla="*/ 2266158 h 4854841"/>
                  <a:gd name="connsiteX16" fmla="*/ 3509971 w 3523460"/>
                  <a:gd name="connsiteY16" fmla="*/ 2162792 h 4854841"/>
                  <a:gd name="connsiteX17" fmla="*/ 2778451 w 3523460"/>
                  <a:gd name="connsiteY17" fmla="*/ 2942019 h 4854841"/>
                  <a:gd name="connsiteX18" fmla="*/ 2118493 w 3523460"/>
                  <a:gd name="connsiteY18" fmla="*/ 4007494 h 4854841"/>
                  <a:gd name="connsiteX19" fmla="*/ 2145734 w 3523460"/>
                  <a:gd name="connsiteY19" fmla="*/ 4829491 h 4854841"/>
                  <a:gd name="connsiteX20" fmla="*/ 929256 w 3523460"/>
                  <a:gd name="connsiteY20" fmla="*/ 4854841 h 4854841"/>
                  <a:gd name="connsiteX0" fmla="*/ 929256 w 3523460"/>
                  <a:gd name="connsiteY0" fmla="*/ 4854841 h 4854841"/>
                  <a:gd name="connsiteX1" fmla="*/ 870139 w 3523460"/>
                  <a:gd name="connsiteY1" fmla="*/ 4094960 h 4854841"/>
                  <a:gd name="connsiteX2" fmla="*/ 432816 w 3523460"/>
                  <a:gd name="connsiteY2" fmla="*/ 2274110 h 4854841"/>
                  <a:gd name="connsiteX3" fmla="*/ 75008 w 3523460"/>
                  <a:gd name="connsiteY3" fmla="*/ 970096 h 4854841"/>
                  <a:gd name="connsiteX4" fmla="*/ 750867 w 3523460"/>
                  <a:gd name="connsiteY4" fmla="*/ 2107132 h 4854841"/>
                  <a:gd name="connsiteX5" fmla="*/ 838333 w 3523460"/>
                  <a:gd name="connsiteY5" fmla="*/ 2035571 h 4854841"/>
                  <a:gd name="connsiteX6" fmla="*/ 711112 w 3523460"/>
                  <a:gd name="connsiteY6" fmla="*/ 214722 h 4854841"/>
                  <a:gd name="connsiteX7" fmla="*/ 1235897 w 3523460"/>
                  <a:gd name="connsiteY7" fmla="*/ 1868593 h 4854841"/>
                  <a:gd name="connsiteX8" fmla="*/ 1315411 w 3523460"/>
                  <a:gd name="connsiteY8" fmla="*/ 1852690 h 4854841"/>
                  <a:gd name="connsiteX9" fmla="*/ 1458534 w 3523460"/>
                  <a:gd name="connsiteY9" fmla="*/ 37 h 4854841"/>
                  <a:gd name="connsiteX10" fmla="*/ 1728878 w 3523460"/>
                  <a:gd name="connsiteY10" fmla="*/ 1828836 h 4854841"/>
                  <a:gd name="connsiteX11" fmla="*/ 1816344 w 3523460"/>
                  <a:gd name="connsiteY11" fmla="*/ 1868594 h 4854841"/>
                  <a:gd name="connsiteX12" fmla="*/ 2492205 w 3523460"/>
                  <a:gd name="connsiteY12" fmla="*/ 333992 h 4854841"/>
                  <a:gd name="connsiteX13" fmla="*/ 2221860 w 3523460"/>
                  <a:gd name="connsiteY13" fmla="*/ 2011718 h 4854841"/>
                  <a:gd name="connsiteX14" fmla="*/ 2325227 w 3523460"/>
                  <a:gd name="connsiteY14" fmla="*/ 2711432 h 4854841"/>
                  <a:gd name="connsiteX15" fmla="*/ 2762549 w 3523460"/>
                  <a:gd name="connsiteY15" fmla="*/ 2266158 h 4854841"/>
                  <a:gd name="connsiteX16" fmla="*/ 3509971 w 3523460"/>
                  <a:gd name="connsiteY16" fmla="*/ 2162792 h 4854841"/>
                  <a:gd name="connsiteX17" fmla="*/ 2778451 w 3523460"/>
                  <a:gd name="connsiteY17" fmla="*/ 2942019 h 4854841"/>
                  <a:gd name="connsiteX18" fmla="*/ 2118493 w 3523460"/>
                  <a:gd name="connsiteY18" fmla="*/ 4007494 h 4854841"/>
                  <a:gd name="connsiteX19" fmla="*/ 2145735 w 3523460"/>
                  <a:gd name="connsiteY19" fmla="*/ 4837820 h 4854841"/>
                  <a:gd name="connsiteX20" fmla="*/ 929256 w 3523460"/>
                  <a:gd name="connsiteY20" fmla="*/ 4854841 h 4854841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23460" h="4837820">
                    <a:moveTo>
                      <a:pt x="929257" y="4829855"/>
                    </a:moveTo>
                    <a:cubicBezTo>
                      <a:pt x="937409" y="4667798"/>
                      <a:pt x="977884" y="4352057"/>
                      <a:pt x="870139" y="4094960"/>
                    </a:cubicBezTo>
                    <a:cubicBezTo>
                      <a:pt x="560039" y="3546320"/>
                      <a:pt x="456669" y="2926117"/>
                      <a:pt x="432816" y="2274110"/>
                    </a:cubicBezTo>
                    <a:cubicBezTo>
                      <a:pt x="313547" y="1839439"/>
                      <a:pt x="-187386" y="1134423"/>
                      <a:pt x="75008" y="970096"/>
                    </a:cubicBezTo>
                    <a:cubicBezTo>
                      <a:pt x="248612" y="927688"/>
                      <a:pt x="623646" y="1934854"/>
                      <a:pt x="750867" y="2107132"/>
                    </a:cubicBezTo>
                    <a:cubicBezTo>
                      <a:pt x="790624" y="2183994"/>
                      <a:pt x="862187" y="2105807"/>
                      <a:pt x="838333" y="2035571"/>
                    </a:cubicBezTo>
                    <a:cubicBezTo>
                      <a:pt x="716413" y="1433922"/>
                      <a:pt x="427516" y="251827"/>
                      <a:pt x="711112" y="214722"/>
                    </a:cubicBezTo>
                    <a:cubicBezTo>
                      <a:pt x="909896" y="184242"/>
                      <a:pt x="1157709" y="1578371"/>
                      <a:pt x="1235897" y="1868593"/>
                    </a:cubicBezTo>
                    <a:cubicBezTo>
                      <a:pt x="1242524" y="1928227"/>
                      <a:pt x="1311436" y="2047497"/>
                      <a:pt x="1315411" y="1852690"/>
                    </a:cubicBezTo>
                    <a:cubicBezTo>
                      <a:pt x="1312761" y="1280197"/>
                      <a:pt x="1159035" y="-7915"/>
                      <a:pt x="1458534" y="37"/>
                    </a:cubicBezTo>
                    <a:cubicBezTo>
                      <a:pt x="1693099" y="-7916"/>
                      <a:pt x="1707674" y="1541264"/>
                      <a:pt x="1728878" y="1828836"/>
                    </a:cubicBezTo>
                    <a:cubicBezTo>
                      <a:pt x="1734180" y="1917625"/>
                      <a:pt x="1764661" y="1916301"/>
                      <a:pt x="1816344" y="1868594"/>
                    </a:cubicBezTo>
                    <a:cubicBezTo>
                      <a:pt x="2054883" y="1372963"/>
                      <a:pt x="2198007" y="241226"/>
                      <a:pt x="2492205" y="333992"/>
                    </a:cubicBezTo>
                    <a:cubicBezTo>
                      <a:pt x="2781103" y="421456"/>
                      <a:pt x="2314625" y="1471029"/>
                      <a:pt x="2221860" y="2011718"/>
                    </a:cubicBezTo>
                    <a:lnTo>
                      <a:pt x="2325227" y="2711432"/>
                    </a:lnTo>
                    <a:cubicBezTo>
                      <a:pt x="2439196" y="2563007"/>
                      <a:pt x="2584970" y="2406632"/>
                      <a:pt x="2762549" y="2266158"/>
                    </a:cubicBezTo>
                    <a:cubicBezTo>
                      <a:pt x="3043495" y="1897748"/>
                      <a:pt x="3618639" y="2022319"/>
                      <a:pt x="3509971" y="2162792"/>
                    </a:cubicBezTo>
                    <a:cubicBezTo>
                      <a:pt x="3266131" y="2446388"/>
                      <a:pt x="2982534" y="2594812"/>
                      <a:pt x="2778451" y="2942019"/>
                    </a:cubicBezTo>
                    <a:cubicBezTo>
                      <a:pt x="2558465" y="3336933"/>
                      <a:pt x="2370285" y="3707995"/>
                      <a:pt x="2118493" y="4007494"/>
                    </a:cubicBezTo>
                    <a:cubicBezTo>
                      <a:pt x="2097672" y="4371359"/>
                      <a:pt x="2108629" y="4596630"/>
                      <a:pt x="2145735" y="4837820"/>
                    </a:cubicBezTo>
                    <a:lnTo>
                      <a:pt x="929257" y="4829855"/>
                    </a:ln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Freeform 7">
                <a:extLst>
                  <a:ext uri="{FF2B5EF4-FFF2-40B4-BE49-F238E27FC236}">
                    <a16:creationId xmlns="" xmlns:a16="http://schemas.microsoft.com/office/drawing/2014/main" id="{0CDE7D41-E8D0-4227-9D04-3B773D35DD71}"/>
                  </a:ext>
                </a:extLst>
              </p:cNvPr>
              <p:cNvSpPr/>
              <p:nvPr/>
            </p:nvSpPr>
            <p:spPr>
              <a:xfrm flipH="1">
                <a:off x="1753574" y="4584405"/>
                <a:ext cx="1578802" cy="2018810"/>
              </a:xfrm>
              <a:custGeom>
                <a:avLst/>
                <a:gdLst>
                  <a:gd name="connsiteX0" fmla="*/ 811033 w 3490622"/>
                  <a:gd name="connsiteY0" fmla="*/ 4778734 h 4778734"/>
                  <a:gd name="connsiteX1" fmla="*/ 803081 w 3490622"/>
                  <a:gd name="connsiteY1" fmla="*/ 4341412 h 4778734"/>
                  <a:gd name="connsiteX2" fmla="*/ 437321 w 3490622"/>
                  <a:gd name="connsiteY2" fmla="*/ 2313830 h 4778734"/>
                  <a:gd name="connsiteX3" fmla="*/ 0 w 3490622"/>
                  <a:gd name="connsiteY3" fmla="*/ 938254 h 4778734"/>
                  <a:gd name="connsiteX4" fmla="*/ 747422 w 3490622"/>
                  <a:gd name="connsiteY4" fmla="*/ 2019631 h 4778734"/>
                  <a:gd name="connsiteX5" fmla="*/ 667909 w 3490622"/>
                  <a:gd name="connsiteY5" fmla="*/ 182880 h 4778734"/>
                  <a:gd name="connsiteX6" fmla="*/ 1264257 w 3490622"/>
                  <a:gd name="connsiteY6" fmla="*/ 1804946 h 4778734"/>
                  <a:gd name="connsiteX7" fmla="*/ 1407380 w 3490622"/>
                  <a:gd name="connsiteY7" fmla="*/ 0 h 4778734"/>
                  <a:gd name="connsiteX8" fmla="*/ 1757238 w 3490622"/>
                  <a:gd name="connsiteY8" fmla="*/ 1868557 h 4778734"/>
                  <a:gd name="connsiteX9" fmla="*/ 2456953 w 3490622"/>
                  <a:gd name="connsiteY9" fmla="*/ 333955 h 4778734"/>
                  <a:gd name="connsiteX10" fmla="*/ 2194560 w 3490622"/>
                  <a:gd name="connsiteY10" fmla="*/ 2003729 h 4778734"/>
                  <a:gd name="connsiteX11" fmla="*/ 2305878 w 3490622"/>
                  <a:gd name="connsiteY11" fmla="*/ 2759103 h 4778734"/>
                  <a:gd name="connsiteX12" fmla="*/ 2623930 w 3490622"/>
                  <a:gd name="connsiteY12" fmla="*/ 2361537 h 4778734"/>
                  <a:gd name="connsiteX13" fmla="*/ 3490622 w 3490622"/>
                  <a:gd name="connsiteY13" fmla="*/ 2210463 h 4778734"/>
                  <a:gd name="connsiteX14" fmla="*/ 2759102 w 3490622"/>
                  <a:gd name="connsiteY14" fmla="*/ 2989690 h 4778734"/>
                  <a:gd name="connsiteX15" fmla="*/ 2051436 w 3490622"/>
                  <a:gd name="connsiteY15" fmla="*/ 4007457 h 4778734"/>
                  <a:gd name="connsiteX16" fmla="*/ 2210462 w 3490622"/>
                  <a:gd name="connsiteY16" fmla="*/ 4778734 h 4778734"/>
                  <a:gd name="connsiteX17" fmla="*/ 811033 w 3490622"/>
                  <a:gd name="connsiteY17" fmla="*/ 4778734 h 4778734"/>
                  <a:gd name="connsiteX0" fmla="*/ 755374 w 3434963"/>
                  <a:gd name="connsiteY0" fmla="*/ 4778734 h 4778734"/>
                  <a:gd name="connsiteX1" fmla="*/ 747422 w 3434963"/>
                  <a:gd name="connsiteY1" fmla="*/ 4341412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46514"/>
                  <a:gd name="connsiteY0" fmla="*/ 4778734 h 4778734"/>
                  <a:gd name="connsiteX1" fmla="*/ 795131 w 3446514"/>
                  <a:gd name="connsiteY1" fmla="*/ 4142631 h 4778734"/>
                  <a:gd name="connsiteX2" fmla="*/ 381662 w 3446514"/>
                  <a:gd name="connsiteY2" fmla="*/ 2313830 h 4778734"/>
                  <a:gd name="connsiteX3" fmla="*/ 0 w 3446514"/>
                  <a:gd name="connsiteY3" fmla="*/ 1017767 h 4778734"/>
                  <a:gd name="connsiteX4" fmla="*/ 691763 w 3446514"/>
                  <a:gd name="connsiteY4" fmla="*/ 2019631 h 4778734"/>
                  <a:gd name="connsiteX5" fmla="*/ 612250 w 3446514"/>
                  <a:gd name="connsiteY5" fmla="*/ 182880 h 4778734"/>
                  <a:gd name="connsiteX6" fmla="*/ 1208598 w 3446514"/>
                  <a:gd name="connsiteY6" fmla="*/ 1804946 h 4778734"/>
                  <a:gd name="connsiteX7" fmla="*/ 1351721 w 3446514"/>
                  <a:gd name="connsiteY7" fmla="*/ 0 h 4778734"/>
                  <a:gd name="connsiteX8" fmla="*/ 1701579 w 3446514"/>
                  <a:gd name="connsiteY8" fmla="*/ 1868557 h 4778734"/>
                  <a:gd name="connsiteX9" fmla="*/ 2401294 w 3446514"/>
                  <a:gd name="connsiteY9" fmla="*/ 333955 h 4778734"/>
                  <a:gd name="connsiteX10" fmla="*/ 2138901 w 3446514"/>
                  <a:gd name="connsiteY10" fmla="*/ 2003729 h 4778734"/>
                  <a:gd name="connsiteX11" fmla="*/ 2250219 w 3446514"/>
                  <a:gd name="connsiteY11" fmla="*/ 2759103 h 4778734"/>
                  <a:gd name="connsiteX12" fmla="*/ 2568271 w 3446514"/>
                  <a:gd name="connsiteY12" fmla="*/ 2361537 h 4778734"/>
                  <a:gd name="connsiteX13" fmla="*/ 3434963 w 3446514"/>
                  <a:gd name="connsiteY13" fmla="*/ 2210463 h 4778734"/>
                  <a:gd name="connsiteX14" fmla="*/ 2703443 w 3446514"/>
                  <a:gd name="connsiteY14" fmla="*/ 2989690 h 4778734"/>
                  <a:gd name="connsiteX15" fmla="*/ 2043485 w 3446514"/>
                  <a:gd name="connsiteY15" fmla="*/ 4055165 h 4778734"/>
                  <a:gd name="connsiteX16" fmla="*/ 2154803 w 3446514"/>
                  <a:gd name="connsiteY16" fmla="*/ 4778734 h 4778734"/>
                  <a:gd name="connsiteX17" fmla="*/ 755374 w 3446514"/>
                  <a:gd name="connsiteY17" fmla="*/ 4778734 h 4778734"/>
                  <a:gd name="connsiteX0" fmla="*/ 755374 w 3448610"/>
                  <a:gd name="connsiteY0" fmla="*/ 4778734 h 4778734"/>
                  <a:gd name="connsiteX1" fmla="*/ 795131 w 3448610"/>
                  <a:gd name="connsiteY1" fmla="*/ 4142631 h 4778734"/>
                  <a:gd name="connsiteX2" fmla="*/ 381662 w 3448610"/>
                  <a:gd name="connsiteY2" fmla="*/ 2313830 h 4778734"/>
                  <a:gd name="connsiteX3" fmla="*/ 0 w 3448610"/>
                  <a:gd name="connsiteY3" fmla="*/ 1017767 h 4778734"/>
                  <a:gd name="connsiteX4" fmla="*/ 691763 w 3448610"/>
                  <a:gd name="connsiteY4" fmla="*/ 2019631 h 4778734"/>
                  <a:gd name="connsiteX5" fmla="*/ 612250 w 3448610"/>
                  <a:gd name="connsiteY5" fmla="*/ 182880 h 4778734"/>
                  <a:gd name="connsiteX6" fmla="*/ 1208598 w 3448610"/>
                  <a:gd name="connsiteY6" fmla="*/ 1804946 h 4778734"/>
                  <a:gd name="connsiteX7" fmla="*/ 1351721 w 3448610"/>
                  <a:gd name="connsiteY7" fmla="*/ 0 h 4778734"/>
                  <a:gd name="connsiteX8" fmla="*/ 1701579 w 3448610"/>
                  <a:gd name="connsiteY8" fmla="*/ 1868557 h 4778734"/>
                  <a:gd name="connsiteX9" fmla="*/ 2401294 w 3448610"/>
                  <a:gd name="connsiteY9" fmla="*/ 333955 h 4778734"/>
                  <a:gd name="connsiteX10" fmla="*/ 2138901 w 3448610"/>
                  <a:gd name="connsiteY10" fmla="*/ 2003729 h 4778734"/>
                  <a:gd name="connsiteX11" fmla="*/ 2250219 w 3448610"/>
                  <a:gd name="connsiteY11" fmla="*/ 2759103 h 4778734"/>
                  <a:gd name="connsiteX12" fmla="*/ 2687541 w 3448610"/>
                  <a:gd name="connsiteY12" fmla="*/ 2313829 h 4778734"/>
                  <a:gd name="connsiteX13" fmla="*/ 3434963 w 3448610"/>
                  <a:gd name="connsiteY13" fmla="*/ 2210463 h 4778734"/>
                  <a:gd name="connsiteX14" fmla="*/ 2703443 w 3448610"/>
                  <a:gd name="connsiteY14" fmla="*/ 2989690 h 4778734"/>
                  <a:gd name="connsiteX15" fmla="*/ 2043485 w 3448610"/>
                  <a:gd name="connsiteY15" fmla="*/ 4055165 h 4778734"/>
                  <a:gd name="connsiteX16" fmla="*/ 2154803 w 3448610"/>
                  <a:gd name="connsiteY16" fmla="*/ 4778734 h 4778734"/>
                  <a:gd name="connsiteX17" fmla="*/ 755374 w 3448610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51801 w 3523460"/>
                  <a:gd name="connsiteY6" fmla="*/ 1812897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31026 h 4731026"/>
                  <a:gd name="connsiteX1" fmla="*/ 870139 w 3523460"/>
                  <a:gd name="connsiteY1" fmla="*/ 4094923 h 4731026"/>
                  <a:gd name="connsiteX2" fmla="*/ 432816 w 3523460"/>
                  <a:gd name="connsiteY2" fmla="*/ 2274073 h 4731026"/>
                  <a:gd name="connsiteX3" fmla="*/ 75008 w 3523460"/>
                  <a:gd name="connsiteY3" fmla="*/ 970059 h 4731026"/>
                  <a:gd name="connsiteX4" fmla="*/ 766771 w 3523460"/>
                  <a:gd name="connsiteY4" fmla="*/ 1971923 h 4731026"/>
                  <a:gd name="connsiteX5" fmla="*/ 711112 w 3523460"/>
                  <a:gd name="connsiteY5" fmla="*/ 214685 h 4731026"/>
                  <a:gd name="connsiteX6" fmla="*/ 1251801 w 3523460"/>
                  <a:gd name="connsiteY6" fmla="*/ 1765189 h 4731026"/>
                  <a:gd name="connsiteX7" fmla="*/ 1458534 w 3523460"/>
                  <a:gd name="connsiteY7" fmla="*/ 0 h 4731026"/>
                  <a:gd name="connsiteX8" fmla="*/ 1776587 w 3523460"/>
                  <a:gd name="connsiteY8" fmla="*/ 1820849 h 4731026"/>
                  <a:gd name="connsiteX9" fmla="*/ 2476302 w 3523460"/>
                  <a:gd name="connsiteY9" fmla="*/ 286247 h 4731026"/>
                  <a:gd name="connsiteX10" fmla="*/ 2213909 w 3523460"/>
                  <a:gd name="connsiteY10" fmla="*/ 1956021 h 4731026"/>
                  <a:gd name="connsiteX11" fmla="*/ 2325227 w 3523460"/>
                  <a:gd name="connsiteY11" fmla="*/ 2711395 h 4731026"/>
                  <a:gd name="connsiteX12" fmla="*/ 2762549 w 3523460"/>
                  <a:gd name="connsiteY12" fmla="*/ 2266121 h 4731026"/>
                  <a:gd name="connsiteX13" fmla="*/ 3509971 w 3523460"/>
                  <a:gd name="connsiteY13" fmla="*/ 2162755 h 4731026"/>
                  <a:gd name="connsiteX14" fmla="*/ 2778451 w 3523460"/>
                  <a:gd name="connsiteY14" fmla="*/ 2941982 h 4731026"/>
                  <a:gd name="connsiteX15" fmla="*/ 2118493 w 3523460"/>
                  <a:gd name="connsiteY15" fmla="*/ 4007457 h 4731026"/>
                  <a:gd name="connsiteX16" fmla="*/ 2229811 w 3523460"/>
                  <a:gd name="connsiteY16" fmla="*/ 4731026 h 4731026"/>
                  <a:gd name="connsiteX17" fmla="*/ 830382 w 3523460"/>
                  <a:gd name="connsiteY17" fmla="*/ 4731026 h 473102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776587 w 3523460"/>
                  <a:gd name="connsiteY9" fmla="*/ 1821199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75655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92761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838333 w 3523460"/>
                  <a:gd name="connsiteY4" fmla="*/ 2003886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04092 w 3523460"/>
                  <a:gd name="connsiteY7" fmla="*/ 1773290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05024 w 3523460"/>
                  <a:gd name="connsiteY10" fmla="*/ 1813042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727477 w 3523460"/>
                  <a:gd name="connsiteY0" fmla="*/ 5951236 h 5951236"/>
                  <a:gd name="connsiteX1" fmla="*/ 870139 w 3523460"/>
                  <a:gd name="connsiteY1" fmla="*/ 4094960 h 5951236"/>
                  <a:gd name="connsiteX2" fmla="*/ 432816 w 3523460"/>
                  <a:gd name="connsiteY2" fmla="*/ 2274110 h 5951236"/>
                  <a:gd name="connsiteX3" fmla="*/ 75008 w 3523460"/>
                  <a:gd name="connsiteY3" fmla="*/ 970096 h 5951236"/>
                  <a:gd name="connsiteX4" fmla="*/ 750867 w 3523460"/>
                  <a:gd name="connsiteY4" fmla="*/ 2107132 h 5951236"/>
                  <a:gd name="connsiteX5" fmla="*/ 838333 w 3523460"/>
                  <a:gd name="connsiteY5" fmla="*/ 2035571 h 5951236"/>
                  <a:gd name="connsiteX6" fmla="*/ 711112 w 3523460"/>
                  <a:gd name="connsiteY6" fmla="*/ 214722 h 5951236"/>
                  <a:gd name="connsiteX7" fmla="*/ 1235897 w 3523460"/>
                  <a:gd name="connsiteY7" fmla="*/ 1868593 h 5951236"/>
                  <a:gd name="connsiteX8" fmla="*/ 1315411 w 3523460"/>
                  <a:gd name="connsiteY8" fmla="*/ 1852690 h 5951236"/>
                  <a:gd name="connsiteX9" fmla="*/ 1458534 w 3523460"/>
                  <a:gd name="connsiteY9" fmla="*/ 37 h 5951236"/>
                  <a:gd name="connsiteX10" fmla="*/ 1728878 w 3523460"/>
                  <a:gd name="connsiteY10" fmla="*/ 1828836 h 5951236"/>
                  <a:gd name="connsiteX11" fmla="*/ 1816344 w 3523460"/>
                  <a:gd name="connsiteY11" fmla="*/ 1868594 h 5951236"/>
                  <a:gd name="connsiteX12" fmla="*/ 2492205 w 3523460"/>
                  <a:gd name="connsiteY12" fmla="*/ 333992 h 5951236"/>
                  <a:gd name="connsiteX13" fmla="*/ 2221860 w 3523460"/>
                  <a:gd name="connsiteY13" fmla="*/ 2011718 h 5951236"/>
                  <a:gd name="connsiteX14" fmla="*/ 2325227 w 3523460"/>
                  <a:gd name="connsiteY14" fmla="*/ 2711432 h 5951236"/>
                  <a:gd name="connsiteX15" fmla="*/ 2762549 w 3523460"/>
                  <a:gd name="connsiteY15" fmla="*/ 2266158 h 5951236"/>
                  <a:gd name="connsiteX16" fmla="*/ 3509971 w 3523460"/>
                  <a:gd name="connsiteY16" fmla="*/ 2162792 h 5951236"/>
                  <a:gd name="connsiteX17" fmla="*/ 2778451 w 3523460"/>
                  <a:gd name="connsiteY17" fmla="*/ 2942019 h 5951236"/>
                  <a:gd name="connsiteX18" fmla="*/ 2118493 w 3523460"/>
                  <a:gd name="connsiteY18" fmla="*/ 4007494 h 5951236"/>
                  <a:gd name="connsiteX19" fmla="*/ 2229811 w 3523460"/>
                  <a:gd name="connsiteY19" fmla="*/ 4731063 h 5951236"/>
                  <a:gd name="connsiteX20" fmla="*/ 727477 w 3523460"/>
                  <a:gd name="connsiteY20" fmla="*/ 5951236 h 5951236"/>
                  <a:gd name="connsiteX0" fmla="*/ 727477 w 3523460"/>
                  <a:gd name="connsiteY0" fmla="*/ 595123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727477 w 3523460"/>
                  <a:gd name="connsiteY20" fmla="*/ 5951236 h 5980637"/>
                  <a:gd name="connsiteX0" fmla="*/ 948466 w 3523460"/>
                  <a:gd name="connsiteY0" fmla="*/ 447060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948466 w 3523460"/>
                  <a:gd name="connsiteY20" fmla="*/ 4470606 h 5980637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23479 w 3523460"/>
                  <a:gd name="connsiteY0" fmla="*/ 448726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23479 w 3523460"/>
                  <a:gd name="connsiteY20" fmla="*/ 4487266 h 4522103"/>
                  <a:gd name="connsiteX0" fmla="*/ 923479 w 3523460"/>
                  <a:gd name="connsiteY0" fmla="*/ 4487266 h 4505443"/>
                  <a:gd name="connsiteX1" fmla="*/ 870139 w 3523460"/>
                  <a:gd name="connsiteY1" fmla="*/ 4094960 h 4505443"/>
                  <a:gd name="connsiteX2" fmla="*/ 432816 w 3523460"/>
                  <a:gd name="connsiteY2" fmla="*/ 2274110 h 4505443"/>
                  <a:gd name="connsiteX3" fmla="*/ 75008 w 3523460"/>
                  <a:gd name="connsiteY3" fmla="*/ 970096 h 4505443"/>
                  <a:gd name="connsiteX4" fmla="*/ 750867 w 3523460"/>
                  <a:gd name="connsiteY4" fmla="*/ 2107132 h 4505443"/>
                  <a:gd name="connsiteX5" fmla="*/ 838333 w 3523460"/>
                  <a:gd name="connsiteY5" fmla="*/ 2035571 h 4505443"/>
                  <a:gd name="connsiteX6" fmla="*/ 711112 w 3523460"/>
                  <a:gd name="connsiteY6" fmla="*/ 214722 h 4505443"/>
                  <a:gd name="connsiteX7" fmla="*/ 1235897 w 3523460"/>
                  <a:gd name="connsiteY7" fmla="*/ 1868593 h 4505443"/>
                  <a:gd name="connsiteX8" fmla="*/ 1315411 w 3523460"/>
                  <a:gd name="connsiteY8" fmla="*/ 1852690 h 4505443"/>
                  <a:gd name="connsiteX9" fmla="*/ 1458534 w 3523460"/>
                  <a:gd name="connsiteY9" fmla="*/ 37 h 4505443"/>
                  <a:gd name="connsiteX10" fmla="*/ 1728878 w 3523460"/>
                  <a:gd name="connsiteY10" fmla="*/ 1828836 h 4505443"/>
                  <a:gd name="connsiteX11" fmla="*/ 1816344 w 3523460"/>
                  <a:gd name="connsiteY11" fmla="*/ 1868594 h 4505443"/>
                  <a:gd name="connsiteX12" fmla="*/ 2492205 w 3523460"/>
                  <a:gd name="connsiteY12" fmla="*/ 333992 h 4505443"/>
                  <a:gd name="connsiteX13" fmla="*/ 2221860 w 3523460"/>
                  <a:gd name="connsiteY13" fmla="*/ 2011718 h 4505443"/>
                  <a:gd name="connsiteX14" fmla="*/ 2325227 w 3523460"/>
                  <a:gd name="connsiteY14" fmla="*/ 2711432 h 4505443"/>
                  <a:gd name="connsiteX15" fmla="*/ 2762549 w 3523460"/>
                  <a:gd name="connsiteY15" fmla="*/ 2266158 h 4505443"/>
                  <a:gd name="connsiteX16" fmla="*/ 3509971 w 3523460"/>
                  <a:gd name="connsiteY16" fmla="*/ 2162792 h 4505443"/>
                  <a:gd name="connsiteX17" fmla="*/ 2778451 w 3523460"/>
                  <a:gd name="connsiteY17" fmla="*/ 2942019 h 4505443"/>
                  <a:gd name="connsiteX18" fmla="*/ 2118493 w 3523460"/>
                  <a:gd name="connsiteY18" fmla="*/ 4007494 h 4505443"/>
                  <a:gd name="connsiteX19" fmla="*/ 2118191 w 3523460"/>
                  <a:gd name="connsiteY19" fmla="*/ 4505443 h 4505443"/>
                  <a:gd name="connsiteX20" fmla="*/ 923479 w 3523460"/>
                  <a:gd name="connsiteY20" fmla="*/ 4487266 h 4505443"/>
                  <a:gd name="connsiteX0" fmla="*/ 931808 w 3523460"/>
                  <a:gd name="connsiteY0" fmla="*/ 4487266 h 4505443"/>
                  <a:gd name="connsiteX1" fmla="*/ 870139 w 3523460"/>
                  <a:gd name="connsiteY1" fmla="*/ 4094960 h 4505443"/>
                  <a:gd name="connsiteX2" fmla="*/ 432816 w 3523460"/>
                  <a:gd name="connsiteY2" fmla="*/ 2274110 h 4505443"/>
                  <a:gd name="connsiteX3" fmla="*/ 75008 w 3523460"/>
                  <a:gd name="connsiteY3" fmla="*/ 970096 h 4505443"/>
                  <a:gd name="connsiteX4" fmla="*/ 750867 w 3523460"/>
                  <a:gd name="connsiteY4" fmla="*/ 2107132 h 4505443"/>
                  <a:gd name="connsiteX5" fmla="*/ 838333 w 3523460"/>
                  <a:gd name="connsiteY5" fmla="*/ 2035571 h 4505443"/>
                  <a:gd name="connsiteX6" fmla="*/ 711112 w 3523460"/>
                  <a:gd name="connsiteY6" fmla="*/ 214722 h 4505443"/>
                  <a:gd name="connsiteX7" fmla="*/ 1235897 w 3523460"/>
                  <a:gd name="connsiteY7" fmla="*/ 1868593 h 4505443"/>
                  <a:gd name="connsiteX8" fmla="*/ 1315411 w 3523460"/>
                  <a:gd name="connsiteY8" fmla="*/ 1852690 h 4505443"/>
                  <a:gd name="connsiteX9" fmla="*/ 1458534 w 3523460"/>
                  <a:gd name="connsiteY9" fmla="*/ 37 h 4505443"/>
                  <a:gd name="connsiteX10" fmla="*/ 1728878 w 3523460"/>
                  <a:gd name="connsiteY10" fmla="*/ 1828836 h 4505443"/>
                  <a:gd name="connsiteX11" fmla="*/ 1816344 w 3523460"/>
                  <a:gd name="connsiteY11" fmla="*/ 1868594 h 4505443"/>
                  <a:gd name="connsiteX12" fmla="*/ 2492205 w 3523460"/>
                  <a:gd name="connsiteY12" fmla="*/ 333992 h 4505443"/>
                  <a:gd name="connsiteX13" fmla="*/ 2221860 w 3523460"/>
                  <a:gd name="connsiteY13" fmla="*/ 2011718 h 4505443"/>
                  <a:gd name="connsiteX14" fmla="*/ 2325227 w 3523460"/>
                  <a:gd name="connsiteY14" fmla="*/ 2711432 h 4505443"/>
                  <a:gd name="connsiteX15" fmla="*/ 2762549 w 3523460"/>
                  <a:gd name="connsiteY15" fmla="*/ 2266158 h 4505443"/>
                  <a:gd name="connsiteX16" fmla="*/ 3509971 w 3523460"/>
                  <a:gd name="connsiteY16" fmla="*/ 2162792 h 4505443"/>
                  <a:gd name="connsiteX17" fmla="*/ 2778451 w 3523460"/>
                  <a:gd name="connsiteY17" fmla="*/ 2942019 h 4505443"/>
                  <a:gd name="connsiteX18" fmla="*/ 2118493 w 3523460"/>
                  <a:gd name="connsiteY18" fmla="*/ 4007494 h 4505443"/>
                  <a:gd name="connsiteX19" fmla="*/ 2118191 w 3523460"/>
                  <a:gd name="connsiteY19" fmla="*/ 4505443 h 4505443"/>
                  <a:gd name="connsiteX20" fmla="*/ 931808 w 3523460"/>
                  <a:gd name="connsiteY20" fmla="*/ 4487266 h 4505443"/>
                  <a:gd name="connsiteX0" fmla="*/ 931808 w 3523460"/>
                  <a:gd name="connsiteY0" fmla="*/ 4487266 h 4505443"/>
                  <a:gd name="connsiteX1" fmla="*/ 870139 w 3523460"/>
                  <a:gd name="connsiteY1" fmla="*/ 4094960 h 4505443"/>
                  <a:gd name="connsiteX2" fmla="*/ 432816 w 3523460"/>
                  <a:gd name="connsiteY2" fmla="*/ 2274110 h 4505443"/>
                  <a:gd name="connsiteX3" fmla="*/ 75008 w 3523460"/>
                  <a:gd name="connsiteY3" fmla="*/ 970096 h 4505443"/>
                  <a:gd name="connsiteX4" fmla="*/ 750867 w 3523460"/>
                  <a:gd name="connsiteY4" fmla="*/ 2107132 h 4505443"/>
                  <a:gd name="connsiteX5" fmla="*/ 838333 w 3523460"/>
                  <a:gd name="connsiteY5" fmla="*/ 2035571 h 4505443"/>
                  <a:gd name="connsiteX6" fmla="*/ 711112 w 3523460"/>
                  <a:gd name="connsiteY6" fmla="*/ 214722 h 4505443"/>
                  <a:gd name="connsiteX7" fmla="*/ 1235897 w 3523460"/>
                  <a:gd name="connsiteY7" fmla="*/ 1868593 h 4505443"/>
                  <a:gd name="connsiteX8" fmla="*/ 1315411 w 3523460"/>
                  <a:gd name="connsiteY8" fmla="*/ 1852690 h 4505443"/>
                  <a:gd name="connsiteX9" fmla="*/ 1458534 w 3523460"/>
                  <a:gd name="connsiteY9" fmla="*/ 37 h 4505443"/>
                  <a:gd name="connsiteX10" fmla="*/ 1728878 w 3523460"/>
                  <a:gd name="connsiteY10" fmla="*/ 1828836 h 4505443"/>
                  <a:gd name="connsiteX11" fmla="*/ 1816344 w 3523460"/>
                  <a:gd name="connsiteY11" fmla="*/ 1868594 h 4505443"/>
                  <a:gd name="connsiteX12" fmla="*/ 2492205 w 3523460"/>
                  <a:gd name="connsiteY12" fmla="*/ 333992 h 4505443"/>
                  <a:gd name="connsiteX13" fmla="*/ 2221860 w 3523460"/>
                  <a:gd name="connsiteY13" fmla="*/ 2011718 h 4505443"/>
                  <a:gd name="connsiteX14" fmla="*/ 2325227 w 3523460"/>
                  <a:gd name="connsiteY14" fmla="*/ 2711432 h 4505443"/>
                  <a:gd name="connsiteX15" fmla="*/ 2762549 w 3523460"/>
                  <a:gd name="connsiteY15" fmla="*/ 2266158 h 4505443"/>
                  <a:gd name="connsiteX16" fmla="*/ 3509971 w 3523460"/>
                  <a:gd name="connsiteY16" fmla="*/ 2162792 h 4505443"/>
                  <a:gd name="connsiteX17" fmla="*/ 2778451 w 3523460"/>
                  <a:gd name="connsiteY17" fmla="*/ 2942019 h 4505443"/>
                  <a:gd name="connsiteX18" fmla="*/ 2118493 w 3523460"/>
                  <a:gd name="connsiteY18" fmla="*/ 4007494 h 4505443"/>
                  <a:gd name="connsiteX19" fmla="*/ 2118191 w 3523460"/>
                  <a:gd name="connsiteY19" fmla="*/ 4505443 h 4505443"/>
                  <a:gd name="connsiteX20" fmla="*/ 931808 w 3523460"/>
                  <a:gd name="connsiteY20" fmla="*/ 4487266 h 4505443"/>
                  <a:gd name="connsiteX0" fmla="*/ 931808 w 3523460"/>
                  <a:gd name="connsiteY0" fmla="*/ 4487266 h 4505443"/>
                  <a:gd name="connsiteX1" fmla="*/ 870139 w 3523460"/>
                  <a:gd name="connsiteY1" fmla="*/ 4094960 h 4505443"/>
                  <a:gd name="connsiteX2" fmla="*/ 432816 w 3523460"/>
                  <a:gd name="connsiteY2" fmla="*/ 2274110 h 4505443"/>
                  <a:gd name="connsiteX3" fmla="*/ 75008 w 3523460"/>
                  <a:gd name="connsiteY3" fmla="*/ 970096 h 4505443"/>
                  <a:gd name="connsiteX4" fmla="*/ 750867 w 3523460"/>
                  <a:gd name="connsiteY4" fmla="*/ 2107132 h 4505443"/>
                  <a:gd name="connsiteX5" fmla="*/ 838333 w 3523460"/>
                  <a:gd name="connsiteY5" fmla="*/ 2035571 h 4505443"/>
                  <a:gd name="connsiteX6" fmla="*/ 711112 w 3523460"/>
                  <a:gd name="connsiteY6" fmla="*/ 214722 h 4505443"/>
                  <a:gd name="connsiteX7" fmla="*/ 1235897 w 3523460"/>
                  <a:gd name="connsiteY7" fmla="*/ 1868593 h 4505443"/>
                  <a:gd name="connsiteX8" fmla="*/ 1315411 w 3523460"/>
                  <a:gd name="connsiteY8" fmla="*/ 1852690 h 4505443"/>
                  <a:gd name="connsiteX9" fmla="*/ 1458534 w 3523460"/>
                  <a:gd name="connsiteY9" fmla="*/ 37 h 4505443"/>
                  <a:gd name="connsiteX10" fmla="*/ 1728878 w 3523460"/>
                  <a:gd name="connsiteY10" fmla="*/ 1828836 h 4505443"/>
                  <a:gd name="connsiteX11" fmla="*/ 1816344 w 3523460"/>
                  <a:gd name="connsiteY11" fmla="*/ 1868594 h 4505443"/>
                  <a:gd name="connsiteX12" fmla="*/ 2492205 w 3523460"/>
                  <a:gd name="connsiteY12" fmla="*/ 333992 h 4505443"/>
                  <a:gd name="connsiteX13" fmla="*/ 2221860 w 3523460"/>
                  <a:gd name="connsiteY13" fmla="*/ 2011718 h 4505443"/>
                  <a:gd name="connsiteX14" fmla="*/ 2325227 w 3523460"/>
                  <a:gd name="connsiteY14" fmla="*/ 2711432 h 4505443"/>
                  <a:gd name="connsiteX15" fmla="*/ 2762549 w 3523460"/>
                  <a:gd name="connsiteY15" fmla="*/ 2266158 h 4505443"/>
                  <a:gd name="connsiteX16" fmla="*/ 3509971 w 3523460"/>
                  <a:gd name="connsiteY16" fmla="*/ 2162792 h 4505443"/>
                  <a:gd name="connsiteX17" fmla="*/ 2778451 w 3523460"/>
                  <a:gd name="connsiteY17" fmla="*/ 2942019 h 4505443"/>
                  <a:gd name="connsiteX18" fmla="*/ 2118493 w 3523460"/>
                  <a:gd name="connsiteY18" fmla="*/ 4007494 h 4505443"/>
                  <a:gd name="connsiteX19" fmla="*/ 2118191 w 3523460"/>
                  <a:gd name="connsiteY19" fmla="*/ 4505443 h 4505443"/>
                  <a:gd name="connsiteX20" fmla="*/ 931808 w 3523460"/>
                  <a:gd name="connsiteY20" fmla="*/ 4487266 h 4505443"/>
                  <a:gd name="connsiteX0" fmla="*/ 931808 w 3523460"/>
                  <a:gd name="connsiteY0" fmla="*/ 4487266 h 4505443"/>
                  <a:gd name="connsiteX1" fmla="*/ 870139 w 3523460"/>
                  <a:gd name="connsiteY1" fmla="*/ 4094960 h 4505443"/>
                  <a:gd name="connsiteX2" fmla="*/ 432816 w 3523460"/>
                  <a:gd name="connsiteY2" fmla="*/ 2274110 h 4505443"/>
                  <a:gd name="connsiteX3" fmla="*/ 75008 w 3523460"/>
                  <a:gd name="connsiteY3" fmla="*/ 970096 h 4505443"/>
                  <a:gd name="connsiteX4" fmla="*/ 750867 w 3523460"/>
                  <a:gd name="connsiteY4" fmla="*/ 2107132 h 4505443"/>
                  <a:gd name="connsiteX5" fmla="*/ 838333 w 3523460"/>
                  <a:gd name="connsiteY5" fmla="*/ 2035571 h 4505443"/>
                  <a:gd name="connsiteX6" fmla="*/ 711112 w 3523460"/>
                  <a:gd name="connsiteY6" fmla="*/ 214722 h 4505443"/>
                  <a:gd name="connsiteX7" fmla="*/ 1235897 w 3523460"/>
                  <a:gd name="connsiteY7" fmla="*/ 1868593 h 4505443"/>
                  <a:gd name="connsiteX8" fmla="*/ 1315411 w 3523460"/>
                  <a:gd name="connsiteY8" fmla="*/ 1852690 h 4505443"/>
                  <a:gd name="connsiteX9" fmla="*/ 1458534 w 3523460"/>
                  <a:gd name="connsiteY9" fmla="*/ 37 h 4505443"/>
                  <a:gd name="connsiteX10" fmla="*/ 1728878 w 3523460"/>
                  <a:gd name="connsiteY10" fmla="*/ 1828836 h 4505443"/>
                  <a:gd name="connsiteX11" fmla="*/ 1816344 w 3523460"/>
                  <a:gd name="connsiteY11" fmla="*/ 1868594 h 4505443"/>
                  <a:gd name="connsiteX12" fmla="*/ 2492205 w 3523460"/>
                  <a:gd name="connsiteY12" fmla="*/ 333992 h 4505443"/>
                  <a:gd name="connsiteX13" fmla="*/ 2221860 w 3523460"/>
                  <a:gd name="connsiteY13" fmla="*/ 2011718 h 4505443"/>
                  <a:gd name="connsiteX14" fmla="*/ 2325227 w 3523460"/>
                  <a:gd name="connsiteY14" fmla="*/ 2711432 h 4505443"/>
                  <a:gd name="connsiteX15" fmla="*/ 2762549 w 3523460"/>
                  <a:gd name="connsiteY15" fmla="*/ 2266158 h 4505443"/>
                  <a:gd name="connsiteX16" fmla="*/ 3509971 w 3523460"/>
                  <a:gd name="connsiteY16" fmla="*/ 2162792 h 4505443"/>
                  <a:gd name="connsiteX17" fmla="*/ 2778451 w 3523460"/>
                  <a:gd name="connsiteY17" fmla="*/ 2942019 h 4505443"/>
                  <a:gd name="connsiteX18" fmla="*/ 2118493 w 3523460"/>
                  <a:gd name="connsiteY18" fmla="*/ 4007494 h 4505443"/>
                  <a:gd name="connsiteX19" fmla="*/ 2118191 w 3523460"/>
                  <a:gd name="connsiteY19" fmla="*/ 4505443 h 4505443"/>
                  <a:gd name="connsiteX20" fmla="*/ 931808 w 3523460"/>
                  <a:gd name="connsiteY20" fmla="*/ 4487266 h 4505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23460" h="4505443">
                    <a:moveTo>
                      <a:pt x="931808" y="4487266"/>
                    </a:moveTo>
                    <a:cubicBezTo>
                      <a:pt x="914969" y="4366857"/>
                      <a:pt x="952895" y="4293750"/>
                      <a:pt x="870139" y="4094960"/>
                    </a:cubicBezTo>
                    <a:cubicBezTo>
                      <a:pt x="560039" y="3546320"/>
                      <a:pt x="456669" y="2926117"/>
                      <a:pt x="432816" y="2274110"/>
                    </a:cubicBezTo>
                    <a:cubicBezTo>
                      <a:pt x="313547" y="1839439"/>
                      <a:pt x="-187386" y="1134423"/>
                      <a:pt x="75008" y="970096"/>
                    </a:cubicBezTo>
                    <a:cubicBezTo>
                      <a:pt x="248612" y="927688"/>
                      <a:pt x="623646" y="1934854"/>
                      <a:pt x="750867" y="2107132"/>
                    </a:cubicBezTo>
                    <a:cubicBezTo>
                      <a:pt x="790624" y="2183994"/>
                      <a:pt x="862187" y="2105807"/>
                      <a:pt x="838333" y="2035571"/>
                    </a:cubicBezTo>
                    <a:cubicBezTo>
                      <a:pt x="716413" y="1433922"/>
                      <a:pt x="427516" y="251827"/>
                      <a:pt x="711112" y="214722"/>
                    </a:cubicBezTo>
                    <a:cubicBezTo>
                      <a:pt x="909896" y="184242"/>
                      <a:pt x="1157709" y="1578371"/>
                      <a:pt x="1235897" y="1868593"/>
                    </a:cubicBezTo>
                    <a:cubicBezTo>
                      <a:pt x="1242524" y="1928227"/>
                      <a:pt x="1311436" y="2047497"/>
                      <a:pt x="1315411" y="1852690"/>
                    </a:cubicBezTo>
                    <a:cubicBezTo>
                      <a:pt x="1312761" y="1280197"/>
                      <a:pt x="1159035" y="-7915"/>
                      <a:pt x="1458534" y="37"/>
                    </a:cubicBezTo>
                    <a:cubicBezTo>
                      <a:pt x="1693099" y="-7916"/>
                      <a:pt x="1707674" y="1541264"/>
                      <a:pt x="1728878" y="1828836"/>
                    </a:cubicBezTo>
                    <a:cubicBezTo>
                      <a:pt x="1734180" y="1917625"/>
                      <a:pt x="1764661" y="1916301"/>
                      <a:pt x="1816344" y="1868594"/>
                    </a:cubicBezTo>
                    <a:cubicBezTo>
                      <a:pt x="2054883" y="1372963"/>
                      <a:pt x="2198007" y="241226"/>
                      <a:pt x="2492205" y="333992"/>
                    </a:cubicBezTo>
                    <a:cubicBezTo>
                      <a:pt x="2781103" y="421456"/>
                      <a:pt x="2314625" y="1471029"/>
                      <a:pt x="2221860" y="2011718"/>
                    </a:cubicBezTo>
                    <a:lnTo>
                      <a:pt x="2325227" y="2711432"/>
                    </a:lnTo>
                    <a:cubicBezTo>
                      <a:pt x="2439196" y="2563007"/>
                      <a:pt x="2584970" y="2406632"/>
                      <a:pt x="2762549" y="2266158"/>
                    </a:cubicBezTo>
                    <a:cubicBezTo>
                      <a:pt x="3043495" y="1897748"/>
                      <a:pt x="3618639" y="2022319"/>
                      <a:pt x="3509971" y="2162792"/>
                    </a:cubicBezTo>
                    <a:cubicBezTo>
                      <a:pt x="3266131" y="2446388"/>
                      <a:pt x="2982534" y="2594812"/>
                      <a:pt x="2778451" y="2942019"/>
                    </a:cubicBezTo>
                    <a:cubicBezTo>
                      <a:pt x="2558465" y="3336933"/>
                      <a:pt x="2370285" y="3707995"/>
                      <a:pt x="2118493" y="4007494"/>
                    </a:cubicBezTo>
                    <a:cubicBezTo>
                      <a:pt x="2106001" y="4229757"/>
                      <a:pt x="2081085" y="4264253"/>
                      <a:pt x="2118191" y="4505443"/>
                    </a:cubicBezTo>
                    <a:cubicBezTo>
                      <a:pt x="1725506" y="4488277"/>
                      <a:pt x="1324493" y="4504432"/>
                      <a:pt x="931808" y="4487266"/>
                    </a:cubicBezTo>
                    <a:close/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Freeform 9">
                <a:extLst>
                  <a:ext uri="{FF2B5EF4-FFF2-40B4-BE49-F238E27FC236}">
                    <a16:creationId xmlns="" xmlns:a16="http://schemas.microsoft.com/office/drawing/2014/main" id="{6921425C-C473-486C-8ABB-01F900F83D2D}"/>
                  </a:ext>
                </a:extLst>
              </p:cNvPr>
              <p:cNvSpPr/>
              <p:nvPr/>
            </p:nvSpPr>
            <p:spPr>
              <a:xfrm flipH="1">
                <a:off x="1016436" y="5118688"/>
                <a:ext cx="1578802" cy="1483571"/>
              </a:xfrm>
              <a:custGeom>
                <a:avLst/>
                <a:gdLst/>
                <a:ahLst/>
                <a:cxnLst/>
                <a:rect l="l" t="t" r="r" b="b"/>
                <a:pathLst>
                  <a:path w="1224747" h="1150872">
                    <a:moveTo>
                      <a:pt x="506983" y="13"/>
                    </a:moveTo>
                    <a:cubicBezTo>
                      <a:pt x="402878" y="-2751"/>
                      <a:pt x="456313" y="444994"/>
                      <a:pt x="457234" y="643991"/>
                    </a:cubicBezTo>
                    <a:cubicBezTo>
                      <a:pt x="455852" y="711705"/>
                      <a:pt x="431899" y="670247"/>
                      <a:pt x="429595" y="649519"/>
                    </a:cubicBezTo>
                    <a:cubicBezTo>
                      <a:pt x="402417" y="548638"/>
                      <a:pt x="316278" y="64042"/>
                      <a:pt x="247181" y="74637"/>
                    </a:cubicBezTo>
                    <a:cubicBezTo>
                      <a:pt x="148604" y="87535"/>
                      <a:pt x="249024" y="498428"/>
                      <a:pt x="291403" y="707560"/>
                    </a:cubicBezTo>
                    <a:cubicBezTo>
                      <a:pt x="299694" y="731974"/>
                      <a:pt x="274819" y="759151"/>
                      <a:pt x="261000" y="732434"/>
                    </a:cubicBezTo>
                    <a:cubicBezTo>
                      <a:pt x="216778" y="672551"/>
                      <a:pt x="86417" y="322462"/>
                      <a:pt x="26073" y="337203"/>
                    </a:cubicBezTo>
                    <a:cubicBezTo>
                      <a:pt x="-65135" y="394323"/>
                      <a:pt x="108988" y="639385"/>
                      <a:pt x="150446" y="790475"/>
                    </a:cubicBezTo>
                    <a:cubicBezTo>
                      <a:pt x="154996" y="914832"/>
                      <a:pt x="167867" y="1035860"/>
                      <a:pt x="198006" y="1150872"/>
                    </a:cubicBezTo>
                    <a:lnTo>
                      <a:pt x="894045" y="1150872"/>
                    </a:lnTo>
                    <a:lnTo>
                      <a:pt x="965784" y="1022639"/>
                    </a:lnTo>
                    <a:cubicBezTo>
                      <a:pt x="1036722" y="901951"/>
                      <a:pt x="1135300" y="850359"/>
                      <a:pt x="1220058" y="751781"/>
                    </a:cubicBezTo>
                    <a:cubicBezTo>
                      <a:pt x="1257831" y="702953"/>
                      <a:pt x="1057912" y="659653"/>
                      <a:pt x="960256" y="787711"/>
                    </a:cubicBezTo>
                    <a:cubicBezTo>
                      <a:pt x="898530" y="836540"/>
                      <a:pt x="847859" y="890895"/>
                      <a:pt x="808244" y="942487"/>
                    </a:cubicBezTo>
                    <a:lnTo>
                      <a:pt x="772314" y="699269"/>
                    </a:lnTo>
                    <a:cubicBezTo>
                      <a:pt x="804559" y="511326"/>
                      <a:pt x="966705" y="146497"/>
                      <a:pt x="866285" y="116095"/>
                    </a:cubicBezTo>
                    <a:cubicBezTo>
                      <a:pt x="764023" y="83850"/>
                      <a:pt x="714273" y="477239"/>
                      <a:pt x="631357" y="649519"/>
                    </a:cubicBezTo>
                    <a:cubicBezTo>
                      <a:pt x="613392" y="666102"/>
                      <a:pt x="602797" y="666562"/>
                      <a:pt x="600954" y="635699"/>
                    </a:cubicBezTo>
                    <a:cubicBezTo>
                      <a:pt x="593584" y="535740"/>
                      <a:pt x="588518" y="-2752"/>
                      <a:pt x="506983" y="13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2" name="그룹 18">
              <a:extLst>
                <a:ext uri="{FF2B5EF4-FFF2-40B4-BE49-F238E27FC236}">
                  <a16:creationId xmlns="" xmlns:a16="http://schemas.microsoft.com/office/drawing/2014/main" id="{1F98E24A-1489-4745-A2AD-D02E9AA2B93F}"/>
                </a:ext>
              </a:extLst>
            </p:cNvPr>
            <p:cNvGrpSpPr/>
            <p:nvPr/>
          </p:nvGrpSpPr>
          <p:grpSpPr>
            <a:xfrm>
              <a:off x="2572031" y="3908671"/>
              <a:ext cx="3710346" cy="2672527"/>
              <a:chOff x="1016436" y="3876641"/>
              <a:chExt cx="3796962" cy="2734917"/>
            </a:xfrm>
          </p:grpSpPr>
          <p:sp>
            <p:nvSpPr>
              <p:cNvPr id="66" name="Freeform 5">
                <a:extLst>
                  <a:ext uri="{FF2B5EF4-FFF2-40B4-BE49-F238E27FC236}">
                    <a16:creationId xmlns="" xmlns:a16="http://schemas.microsoft.com/office/drawing/2014/main" id="{15611DE3-D470-41C3-B42F-6CB989F1D812}"/>
                  </a:ext>
                </a:extLst>
              </p:cNvPr>
              <p:cNvSpPr/>
              <p:nvPr/>
            </p:nvSpPr>
            <p:spPr>
              <a:xfrm>
                <a:off x="3234596" y="3876641"/>
                <a:ext cx="1578802" cy="2734917"/>
              </a:xfrm>
              <a:custGeom>
                <a:avLst/>
                <a:gdLst>
                  <a:gd name="connsiteX0" fmla="*/ 811033 w 3490622"/>
                  <a:gd name="connsiteY0" fmla="*/ 4778734 h 4778734"/>
                  <a:gd name="connsiteX1" fmla="*/ 803081 w 3490622"/>
                  <a:gd name="connsiteY1" fmla="*/ 4341412 h 4778734"/>
                  <a:gd name="connsiteX2" fmla="*/ 437321 w 3490622"/>
                  <a:gd name="connsiteY2" fmla="*/ 2313830 h 4778734"/>
                  <a:gd name="connsiteX3" fmla="*/ 0 w 3490622"/>
                  <a:gd name="connsiteY3" fmla="*/ 938254 h 4778734"/>
                  <a:gd name="connsiteX4" fmla="*/ 747422 w 3490622"/>
                  <a:gd name="connsiteY4" fmla="*/ 2019631 h 4778734"/>
                  <a:gd name="connsiteX5" fmla="*/ 667909 w 3490622"/>
                  <a:gd name="connsiteY5" fmla="*/ 182880 h 4778734"/>
                  <a:gd name="connsiteX6" fmla="*/ 1264257 w 3490622"/>
                  <a:gd name="connsiteY6" fmla="*/ 1804946 h 4778734"/>
                  <a:gd name="connsiteX7" fmla="*/ 1407380 w 3490622"/>
                  <a:gd name="connsiteY7" fmla="*/ 0 h 4778734"/>
                  <a:gd name="connsiteX8" fmla="*/ 1757238 w 3490622"/>
                  <a:gd name="connsiteY8" fmla="*/ 1868557 h 4778734"/>
                  <a:gd name="connsiteX9" fmla="*/ 2456953 w 3490622"/>
                  <a:gd name="connsiteY9" fmla="*/ 333955 h 4778734"/>
                  <a:gd name="connsiteX10" fmla="*/ 2194560 w 3490622"/>
                  <a:gd name="connsiteY10" fmla="*/ 2003729 h 4778734"/>
                  <a:gd name="connsiteX11" fmla="*/ 2305878 w 3490622"/>
                  <a:gd name="connsiteY11" fmla="*/ 2759103 h 4778734"/>
                  <a:gd name="connsiteX12" fmla="*/ 2623930 w 3490622"/>
                  <a:gd name="connsiteY12" fmla="*/ 2361537 h 4778734"/>
                  <a:gd name="connsiteX13" fmla="*/ 3490622 w 3490622"/>
                  <a:gd name="connsiteY13" fmla="*/ 2210463 h 4778734"/>
                  <a:gd name="connsiteX14" fmla="*/ 2759102 w 3490622"/>
                  <a:gd name="connsiteY14" fmla="*/ 2989690 h 4778734"/>
                  <a:gd name="connsiteX15" fmla="*/ 2051436 w 3490622"/>
                  <a:gd name="connsiteY15" fmla="*/ 4007457 h 4778734"/>
                  <a:gd name="connsiteX16" fmla="*/ 2210462 w 3490622"/>
                  <a:gd name="connsiteY16" fmla="*/ 4778734 h 4778734"/>
                  <a:gd name="connsiteX17" fmla="*/ 811033 w 3490622"/>
                  <a:gd name="connsiteY17" fmla="*/ 4778734 h 4778734"/>
                  <a:gd name="connsiteX0" fmla="*/ 755374 w 3434963"/>
                  <a:gd name="connsiteY0" fmla="*/ 4778734 h 4778734"/>
                  <a:gd name="connsiteX1" fmla="*/ 747422 w 3434963"/>
                  <a:gd name="connsiteY1" fmla="*/ 4341412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46514"/>
                  <a:gd name="connsiteY0" fmla="*/ 4778734 h 4778734"/>
                  <a:gd name="connsiteX1" fmla="*/ 795131 w 3446514"/>
                  <a:gd name="connsiteY1" fmla="*/ 4142631 h 4778734"/>
                  <a:gd name="connsiteX2" fmla="*/ 381662 w 3446514"/>
                  <a:gd name="connsiteY2" fmla="*/ 2313830 h 4778734"/>
                  <a:gd name="connsiteX3" fmla="*/ 0 w 3446514"/>
                  <a:gd name="connsiteY3" fmla="*/ 1017767 h 4778734"/>
                  <a:gd name="connsiteX4" fmla="*/ 691763 w 3446514"/>
                  <a:gd name="connsiteY4" fmla="*/ 2019631 h 4778734"/>
                  <a:gd name="connsiteX5" fmla="*/ 612250 w 3446514"/>
                  <a:gd name="connsiteY5" fmla="*/ 182880 h 4778734"/>
                  <a:gd name="connsiteX6" fmla="*/ 1208598 w 3446514"/>
                  <a:gd name="connsiteY6" fmla="*/ 1804946 h 4778734"/>
                  <a:gd name="connsiteX7" fmla="*/ 1351721 w 3446514"/>
                  <a:gd name="connsiteY7" fmla="*/ 0 h 4778734"/>
                  <a:gd name="connsiteX8" fmla="*/ 1701579 w 3446514"/>
                  <a:gd name="connsiteY8" fmla="*/ 1868557 h 4778734"/>
                  <a:gd name="connsiteX9" fmla="*/ 2401294 w 3446514"/>
                  <a:gd name="connsiteY9" fmla="*/ 333955 h 4778734"/>
                  <a:gd name="connsiteX10" fmla="*/ 2138901 w 3446514"/>
                  <a:gd name="connsiteY10" fmla="*/ 2003729 h 4778734"/>
                  <a:gd name="connsiteX11" fmla="*/ 2250219 w 3446514"/>
                  <a:gd name="connsiteY11" fmla="*/ 2759103 h 4778734"/>
                  <a:gd name="connsiteX12" fmla="*/ 2568271 w 3446514"/>
                  <a:gd name="connsiteY12" fmla="*/ 2361537 h 4778734"/>
                  <a:gd name="connsiteX13" fmla="*/ 3434963 w 3446514"/>
                  <a:gd name="connsiteY13" fmla="*/ 2210463 h 4778734"/>
                  <a:gd name="connsiteX14" fmla="*/ 2703443 w 3446514"/>
                  <a:gd name="connsiteY14" fmla="*/ 2989690 h 4778734"/>
                  <a:gd name="connsiteX15" fmla="*/ 2043485 w 3446514"/>
                  <a:gd name="connsiteY15" fmla="*/ 4055165 h 4778734"/>
                  <a:gd name="connsiteX16" fmla="*/ 2154803 w 3446514"/>
                  <a:gd name="connsiteY16" fmla="*/ 4778734 h 4778734"/>
                  <a:gd name="connsiteX17" fmla="*/ 755374 w 3446514"/>
                  <a:gd name="connsiteY17" fmla="*/ 4778734 h 4778734"/>
                  <a:gd name="connsiteX0" fmla="*/ 755374 w 3448610"/>
                  <a:gd name="connsiteY0" fmla="*/ 4778734 h 4778734"/>
                  <a:gd name="connsiteX1" fmla="*/ 795131 w 3448610"/>
                  <a:gd name="connsiteY1" fmla="*/ 4142631 h 4778734"/>
                  <a:gd name="connsiteX2" fmla="*/ 381662 w 3448610"/>
                  <a:gd name="connsiteY2" fmla="*/ 2313830 h 4778734"/>
                  <a:gd name="connsiteX3" fmla="*/ 0 w 3448610"/>
                  <a:gd name="connsiteY3" fmla="*/ 1017767 h 4778734"/>
                  <a:gd name="connsiteX4" fmla="*/ 691763 w 3448610"/>
                  <a:gd name="connsiteY4" fmla="*/ 2019631 h 4778734"/>
                  <a:gd name="connsiteX5" fmla="*/ 612250 w 3448610"/>
                  <a:gd name="connsiteY5" fmla="*/ 182880 h 4778734"/>
                  <a:gd name="connsiteX6" fmla="*/ 1208598 w 3448610"/>
                  <a:gd name="connsiteY6" fmla="*/ 1804946 h 4778734"/>
                  <a:gd name="connsiteX7" fmla="*/ 1351721 w 3448610"/>
                  <a:gd name="connsiteY7" fmla="*/ 0 h 4778734"/>
                  <a:gd name="connsiteX8" fmla="*/ 1701579 w 3448610"/>
                  <a:gd name="connsiteY8" fmla="*/ 1868557 h 4778734"/>
                  <a:gd name="connsiteX9" fmla="*/ 2401294 w 3448610"/>
                  <a:gd name="connsiteY9" fmla="*/ 333955 h 4778734"/>
                  <a:gd name="connsiteX10" fmla="*/ 2138901 w 3448610"/>
                  <a:gd name="connsiteY10" fmla="*/ 2003729 h 4778734"/>
                  <a:gd name="connsiteX11" fmla="*/ 2250219 w 3448610"/>
                  <a:gd name="connsiteY11" fmla="*/ 2759103 h 4778734"/>
                  <a:gd name="connsiteX12" fmla="*/ 2687541 w 3448610"/>
                  <a:gd name="connsiteY12" fmla="*/ 2313829 h 4778734"/>
                  <a:gd name="connsiteX13" fmla="*/ 3434963 w 3448610"/>
                  <a:gd name="connsiteY13" fmla="*/ 2210463 h 4778734"/>
                  <a:gd name="connsiteX14" fmla="*/ 2703443 w 3448610"/>
                  <a:gd name="connsiteY14" fmla="*/ 2989690 h 4778734"/>
                  <a:gd name="connsiteX15" fmla="*/ 2043485 w 3448610"/>
                  <a:gd name="connsiteY15" fmla="*/ 4055165 h 4778734"/>
                  <a:gd name="connsiteX16" fmla="*/ 2154803 w 3448610"/>
                  <a:gd name="connsiteY16" fmla="*/ 4778734 h 4778734"/>
                  <a:gd name="connsiteX17" fmla="*/ 755374 w 3448610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51801 w 3523460"/>
                  <a:gd name="connsiteY6" fmla="*/ 1812897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31026 h 4731026"/>
                  <a:gd name="connsiteX1" fmla="*/ 870139 w 3523460"/>
                  <a:gd name="connsiteY1" fmla="*/ 4094923 h 4731026"/>
                  <a:gd name="connsiteX2" fmla="*/ 432816 w 3523460"/>
                  <a:gd name="connsiteY2" fmla="*/ 2274073 h 4731026"/>
                  <a:gd name="connsiteX3" fmla="*/ 75008 w 3523460"/>
                  <a:gd name="connsiteY3" fmla="*/ 970059 h 4731026"/>
                  <a:gd name="connsiteX4" fmla="*/ 766771 w 3523460"/>
                  <a:gd name="connsiteY4" fmla="*/ 1971923 h 4731026"/>
                  <a:gd name="connsiteX5" fmla="*/ 711112 w 3523460"/>
                  <a:gd name="connsiteY5" fmla="*/ 214685 h 4731026"/>
                  <a:gd name="connsiteX6" fmla="*/ 1251801 w 3523460"/>
                  <a:gd name="connsiteY6" fmla="*/ 1765189 h 4731026"/>
                  <a:gd name="connsiteX7" fmla="*/ 1458534 w 3523460"/>
                  <a:gd name="connsiteY7" fmla="*/ 0 h 4731026"/>
                  <a:gd name="connsiteX8" fmla="*/ 1776587 w 3523460"/>
                  <a:gd name="connsiteY8" fmla="*/ 1820849 h 4731026"/>
                  <a:gd name="connsiteX9" fmla="*/ 2476302 w 3523460"/>
                  <a:gd name="connsiteY9" fmla="*/ 286247 h 4731026"/>
                  <a:gd name="connsiteX10" fmla="*/ 2213909 w 3523460"/>
                  <a:gd name="connsiteY10" fmla="*/ 1956021 h 4731026"/>
                  <a:gd name="connsiteX11" fmla="*/ 2325227 w 3523460"/>
                  <a:gd name="connsiteY11" fmla="*/ 2711395 h 4731026"/>
                  <a:gd name="connsiteX12" fmla="*/ 2762549 w 3523460"/>
                  <a:gd name="connsiteY12" fmla="*/ 2266121 h 4731026"/>
                  <a:gd name="connsiteX13" fmla="*/ 3509971 w 3523460"/>
                  <a:gd name="connsiteY13" fmla="*/ 2162755 h 4731026"/>
                  <a:gd name="connsiteX14" fmla="*/ 2778451 w 3523460"/>
                  <a:gd name="connsiteY14" fmla="*/ 2941982 h 4731026"/>
                  <a:gd name="connsiteX15" fmla="*/ 2118493 w 3523460"/>
                  <a:gd name="connsiteY15" fmla="*/ 4007457 h 4731026"/>
                  <a:gd name="connsiteX16" fmla="*/ 2229811 w 3523460"/>
                  <a:gd name="connsiteY16" fmla="*/ 4731026 h 4731026"/>
                  <a:gd name="connsiteX17" fmla="*/ 830382 w 3523460"/>
                  <a:gd name="connsiteY17" fmla="*/ 4731026 h 473102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776587 w 3523460"/>
                  <a:gd name="connsiteY9" fmla="*/ 1821199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75655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92761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838333 w 3523460"/>
                  <a:gd name="connsiteY4" fmla="*/ 2003886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04092 w 3523460"/>
                  <a:gd name="connsiteY7" fmla="*/ 1773290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05024 w 3523460"/>
                  <a:gd name="connsiteY10" fmla="*/ 1813042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727477 w 3523460"/>
                  <a:gd name="connsiteY0" fmla="*/ 5951236 h 5951236"/>
                  <a:gd name="connsiteX1" fmla="*/ 870139 w 3523460"/>
                  <a:gd name="connsiteY1" fmla="*/ 4094960 h 5951236"/>
                  <a:gd name="connsiteX2" fmla="*/ 432816 w 3523460"/>
                  <a:gd name="connsiteY2" fmla="*/ 2274110 h 5951236"/>
                  <a:gd name="connsiteX3" fmla="*/ 75008 w 3523460"/>
                  <a:gd name="connsiteY3" fmla="*/ 970096 h 5951236"/>
                  <a:gd name="connsiteX4" fmla="*/ 750867 w 3523460"/>
                  <a:gd name="connsiteY4" fmla="*/ 2107132 h 5951236"/>
                  <a:gd name="connsiteX5" fmla="*/ 838333 w 3523460"/>
                  <a:gd name="connsiteY5" fmla="*/ 2035571 h 5951236"/>
                  <a:gd name="connsiteX6" fmla="*/ 711112 w 3523460"/>
                  <a:gd name="connsiteY6" fmla="*/ 214722 h 5951236"/>
                  <a:gd name="connsiteX7" fmla="*/ 1235897 w 3523460"/>
                  <a:gd name="connsiteY7" fmla="*/ 1868593 h 5951236"/>
                  <a:gd name="connsiteX8" fmla="*/ 1315411 w 3523460"/>
                  <a:gd name="connsiteY8" fmla="*/ 1852690 h 5951236"/>
                  <a:gd name="connsiteX9" fmla="*/ 1458534 w 3523460"/>
                  <a:gd name="connsiteY9" fmla="*/ 37 h 5951236"/>
                  <a:gd name="connsiteX10" fmla="*/ 1728878 w 3523460"/>
                  <a:gd name="connsiteY10" fmla="*/ 1828836 h 5951236"/>
                  <a:gd name="connsiteX11" fmla="*/ 1816344 w 3523460"/>
                  <a:gd name="connsiteY11" fmla="*/ 1868594 h 5951236"/>
                  <a:gd name="connsiteX12" fmla="*/ 2492205 w 3523460"/>
                  <a:gd name="connsiteY12" fmla="*/ 333992 h 5951236"/>
                  <a:gd name="connsiteX13" fmla="*/ 2221860 w 3523460"/>
                  <a:gd name="connsiteY13" fmla="*/ 2011718 h 5951236"/>
                  <a:gd name="connsiteX14" fmla="*/ 2325227 w 3523460"/>
                  <a:gd name="connsiteY14" fmla="*/ 2711432 h 5951236"/>
                  <a:gd name="connsiteX15" fmla="*/ 2762549 w 3523460"/>
                  <a:gd name="connsiteY15" fmla="*/ 2266158 h 5951236"/>
                  <a:gd name="connsiteX16" fmla="*/ 3509971 w 3523460"/>
                  <a:gd name="connsiteY16" fmla="*/ 2162792 h 5951236"/>
                  <a:gd name="connsiteX17" fmla="*/ 2778451 w 3523460"/>
                  <a:gd name="connsiteY17" fmla="*/ 2942019 h 5951236"/>
                  <a:gd name="connsiteX18" fmla="*/ 2118493 w 3523460"/>
                  <a:gd name="connsiteY18" fmla="*/ 4007494 h 5951236"/>
                  <a:gd name="connsiteX19" fmla="*/ 2229811 w 3523460"/>
                  <a:gd name="connsiteY19" fmla="*/ 4731063 h 5951236"/>
                  <a:gd name="connsiteX20" fmla="*/ 727477 w 3523460"/>
                  <a:gd name="connsiteY20" fmla="*/ 5951236 h 5951236"/>
                  <a:gd name="connsiteX0" fmla="*/ 727477 w 3523460"/>
                  <a:gd name="connsiteY0" fmla="*/ 595123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727477 w 3523460"/>
                  <a:gd name="connsiteY20" fmla="*/ 5951236 h 5980637"/>
                  <a:gd name="connsiteX0" fmla="*/ 948466 w 3523460"/>
                  <a:gd name="connsiteY0" fmla="*/ 447060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948466 w 3523460"/>
                  <a:gd name="connsiteY20" fmla="*/ 4470606 h 5980637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7 w 3523460"/>
                  <a:gd name="connsiteY0" fmla="*/ 4528242 h 4528242"/>
                  <a:gd name="connsiteX1" fmla="*/ 870139 w 3523460"/>
                  <a:gd name="connsiteY1" fmla="*/ 4094960 h 4528242"/>
                  <a:gd name="connsiteX2" fmla="*/ 432816 w 3523460"/>
                  <a:gd name="connsiteY2" fmla="*/ 2274110 h 4528242"/>
                  <a:gd name="connsiteX3" fmla="*/ 75008 w 3523460"/>
                  <a:gd name="connsiteY3" fmla="*/ 970096 h 4528242"/>
                  <a:gd name="connsiteX4" fmla="*/ 750867 w 3523460"/>
                  <a:gd name="connsiteY4" fmla="*/ 2107132 h 4528242"/>
                  <a:gd name="connsiteX5" fmla="*/ 838333 w 3523460"/>
                  <a:gd name="connsiteY5" fmla="*/ 2035571 h 4528242"/>
                  <a:gd name="connsiteX6" fmla="*/ 711112 w 3523460"/>
                  <a:gd name="connsiteY6" fmla="*/ 214722 h 4528242"/>
                  <a:gd name="connsiteX7" fmla="*/ 1235897 w 3523460"/>
                  <a:gd name="connsiteY7" fmla="*/ 1868593 h 4528242"/>
                  <a:gd name="connsiteX8" fmla="*/ 1315411 w 3523460"/>
                  <a:gd name="connsiteY8" fmla="*/ 1852690 h 4528242"/>
                  <a:gd name="connsiteX9" fmla="*/ 1458534 w 3523460"/>
                  <a:gd name="connsiteY9" fmla="*/ 37 h 4528242"/>
                  <a:gd name="connsiteX10" fmla="*/ 1728878 w 3523460"/>
                  <a:gd name="connsiteY10" fmla="*/ 1828836 h 4528242"/>
                  <a:gd name="connsiteX11" fmla="*/ 1816344 w 3523460"/>
                  <a:gd name="connsiteY11" fmla="*/ 1868594 h 4528242"/>
                  <a:gd name="connsiteX12" fmla="*/ 2492205 w 3523460"/>
                  <a:gd name="connsiteY12" fmla="*/ 333992 h 4528242"/>
                  <a:gd name="connsiteX13" fmla="*/ 2221860 w 3523460"/>
                  <a:gd name="connsiteY13" fmla="*/ 2011718 h 4528242"/>
                  <a:gd name="connsiteX14" fmla="*/ 2325227 w 3523460"/>
                  <a:gd name="connsiteY14" fmla="*/ 2711432 h 4528242"/>
                  <a:gd name="connsiteX15" fmla="*/ 2762549 w 3523460"/>
                  <a:gd name="connsiteY15" fmla="*/ 2266158 h 4528242"/>
                  <a:gd name="connsiteX16" fmla="*/ 3509971 w 3523460"/>
                  <a:gd name="connsiteY16" fmla="*/ 2162792 h 4528242"/>
                  <a:gd name="connsiteX17" fmla="*/ 2778451 w 3523460"/>
                  <a:gd name="connsiteY17" fmla="*/ 2942019 h 4528242"/>
                  <a:gd name="connsiteX18" fmla="*/ 2118493 w 3523460"/>
                  <a:gd name="connsiteY18" fmla="*/ 4007494 h 4528242"/>
                  <a:gd name="connsiteX19" fmla="*/ 2126522 w 3523460"/>
                  <a:gd name="connsiteY19" fmla="*/ 4522103 h 4528242"/>
                  <a:gd name="connsiteX20" fmla="*/ 948467 w 3523460"/>
                  <a:gd name="connsiteY20" fmla="*/ 4528242 h 4528242"/>
                  <a:gd name="connsiteX0" fmla="*/ 948467 w 3523460"/>
                  <a:gd name="connsiteY0" fmla="*/ 6103601 h 6103601"/>
                  <a:gd name="connsiteX1" fmla="*/ 870139 w 3523460"/>
                  <a:gd name="connsiteY1" fmla="*/ 4094960 h 6103601"/>
                  <a:gd name="connsiteX2" fmla="*/ 432816 w 3523460"/>
                  <a:gd name="connsiteY2" fmla="*/ 2274110 h 6103601"/>
                  <a:gd name="connsiteX3" fmla="*/ 75008 w 3523460"/>
                  <a:gd name="connsiteY3" fmla="*/ 970096 h 6103601"/>
                  <a:gd name="connsiteX4" fmla="*/ 750867 w 3523460"/>
                  <a:gd name="connsiteY4" fmla="*/ 2107132 h 6103601"/>
                  <a:gd name="connsiteX5" fmla="*/ 838333 w 3523460"/>
                  <a:gd name="connsiteY5" fmla="*/ 2035571 h 6103601"/>
                  <a:gd name="connsiteX6" fmla="*/ 711112 w 3523460"/>
                  <a:gd name="connsiteY6" fmla="*/ 214722 h 6103601"/>
                  <a:gd name="connsiteX7" fmla="*/ 1235897 w 3523460"/>
                  <a:gd name="connsiteY7" fmla="*/ 1868593 h 6103601"/>
                  <a:gd name="connsiteX8" fmla="*/ 1315411 w 3523460"/>
                  <a:gd name="connsiteY8" fmla="*/ 1852690 h 6103601"/>
                  <a:gd name="connsiteX9" fmla="*/ 1458534 w 3523460"/>
                  <a:gd name="connsiteY9" fmla="*/ 37 h 6103601"/>
                  <a:gd name="connsiteX10" fmla="*/ 1728878 w 3523460"/>
                  <a:gd name="connsiteY10" fmla="*/ 1828836 h 6103601"/>
                  <a:gd name="connsiteX11" fmla="*/ 1816344 w 3523460"/>
                  <a:gd name="connsiteY11" fmla="*/ 1868594 h 6103601"/>
                  <a:gd name="connsiteX12" fmla="*/ 2492205 w 3523460"/>
                  <a:gd name="connsiteY12" fmla="*/ 333992 h 6103601"/>
                  <a:gd name="connsiteX13" fmla="*/ 2221860 w 3523460"/>
                  <a:gd name="connsiteY13" fmla="*/ 2011718 h 6103601"/>
                  <a:gd name="connsiteX14" fmla="*/ 2325227 w 3523460"/>
                  <a:gd name="connsiteY14" fmla="*/ 2711432 h 6103601"/>
                  <a:gd name="connsiteX15" fmla="*/ 2762549 w 3523460"/>
                  <a:gd name="connsiteY15" fmla="*/ 2266158 h 6103601"/>
                  <a:gd name="connsiteX16" fmla="*/ 3509971 w 3523460"/>
                  <a:gd name="connsiteY16" fmla="*/ 2162792 h 6103601"/>
                  <a:gd name="connsiteX17" fmla="*/ 2778451 w 3523460"/>
                  <a:gd name="connsiteY17" fmla="*/ 2942019 h 6103601"/>
                  <a:gd name="connsiteX18" fmla="*/ 2118493 w 3523460"/>
                  <a:gd name="connsiteY18" fmla="*/ 4007494 h 6103601"/>
                  <a:gd name="connsiteX19" fmla="*/ 2126522 w 3523460"/>
                  <a:gd name="connsiteY19" fmla="*/ 4522103 h 6103601"/>
                  <a:gd name="connsiteX20" fmla="*/ 948467 w 3523460"/>
                  <a:gd name="connsiteY20" fmla="*/ 6103601 h 6103601"/>
                  <a:gd name="connsiteX0" fmla="*/ 948467 w 3523460"/>
                  <a:gd name="connsiteY0" fmla="*/ 6103601 h 6103601"/>
                  <a:gd name="connsiteX1" fmla="*/ 870139 w 3523460"/>
                  <a:gd name="connsiteY1" fmla="*/ 4094960 h 6103601"/>
                  <a:gd name="connsiteX2" fmla="*/ 432816 w 3523460"/>
                  <a:gd name="connsiteY2" fmla="*/ 2274110 h 6103601"/>
                  <a:gd name="connsiteX3" fmla="*/ 75008 w 3523460"/>
                  <a:gd name="connsiteY3" fmla="*/ 970096 h 6103601"/>
                  <a:gd name="connsiteX4" fmla="*/ 750867 w 3523460"/>
                  <a:gd name="connsiteY4" fmla="*/ 2107132 h 6103601"/>
                  <a:gd name="connsiteX5" fmla="*/ 838333 w 3523460"/>
                  <a:gd name="connsiteY5" fmla="*/ 2035571 h 6103601"/>
                  <a:gd name="connsiteX6" fmla="*/ 711112 w 3523460"/>
                  <a:gd name="connsiteY6" fmla="*/ 214722 h 6103601"/>
                  <a:gd name="connsiteX7" fmla="*/ 1235897 w 3523460"/>
                  <a:gd name="connsiteY7" fmla="*/ 1868593 h 6103601"/>
                  <a:gd name="connsiteX8" fmla="*/ 1315411 w 3523460"/>
                  <a:gd name="connsiteY8" fmla="*/ 1852690 h 6103601"/>
                  <a:gd name="connsiteX9" fmla="*/ 1458534 w 3523460"/>
                  <a:gd name="connsiteY9" fmla="*/ 37 h 6103601"/>
                  <a:gd name="connsiteX10" fmla="*/ 1728878 w 3523460"/>
                  <a:gd name="connsiteY10" fmla="*/ 1828836 h 6103601"/>
                  <a:gd name="connsiteX11" fmla="*/ 1816344 w 3523460"/>
                  <a:gd name="connsiteY11" fmla="*/ 1868594 h 6103601"/>
                  <a:gd name="connsiteX12" fmla="*/ 2492205 w 3523460"/>
                  <a:gd name="connsiteY12" fmla="*/ 333992 h 6103601"/>
                  <a:gd name="connsiteX13" fmla="*/ 2221860 w 3523460"/>
                  <a:gd name="connsiteY13" fmla="*/ 2011718 h 6103601"/>
                  <a:gd name="connsiteX14" fmla="*/ 2325227 w 3523460"/>
                  <a:gd name="connsiteY14" fmla="*/ 2711432 h 6103601"/>
                  <a:gd name="connsiteX15" fmla="*/ 2762549 w 3523460"/>
                  <a:gd name="connsiteY15" fmla="*/ 2266158 h 6103601"/>
                  <a:gd name="connsiteX16" fmla="*/ 3509971 w 3523460"/>
                  <a:gd name="connsiteY16" fmla="*/ 2162792 h 6103601"/>
                  <a:gd name="connsiteX17" fmla="*/ 2778451 w 3523460"/>
                  <a:gd name="connsiteY17" fmla="*/ 2942019 h 6103601"/>
                  <a:gd name="connsiteX18" fmla="*/ 2118493 w 3523460"/>
                  <a:gd name="connsiteY18" fmla="*/ 4007494 h 6103601"/>
                  <a:gd name="connsiteX19" fmla="*/ 2357064 w 3523460"/>
                  <a:gd name="connsiteY19" fmla="*/ 6059037 h 6103601"/>
                  <a:gd name="connsiteX20" fmla="*/ 948467 w 3523460"/>
                  <a:gd name="connsiteY20" fmla="*/ 6103601 h 610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23460" h="6103601">
                    <a:moveTo>
                      <a:pt x="948467" y="6103601"/>
                    </a:moveTo>
                    <a:cubicBezTo>
                      <a:pt x="873324" y="5891568"/>
                      <a:pt x="1019530" y="4410362"/>
                      <a:pt x="870139" y="4094960"/>
                    </a:cubicBezTo>
                    <a:cubicBezTo>
                      <a:pt x="560039" y="3546320"/>
                      <a:pt x="456669" y="2926117"/>
                      <a:pt x="432816" y="2274110"/>
                    </a:cubicBezTo>
                    <a:cubicBezTo>
                      <a:pt x="313547" y="1839439"/>
                      <a:pt x="-187386" y="1134423"/>
                      <a:pt x="75008" y="970096"/>
                    </a:cubicBezTo>
                    <a:cubicBezTo>
                      <a:pt x="248612" y="927688"/>
                      <a:pt x="623646" y="1934854"/>
                      <a:pt x="750867" y="2107132"/>
                    </a:cubicBezTo>
                    <a:cubicBezTo>
                      <a:pt x="790624" y="2183994"/>
                      <a:pt x="862187" y="2105807"/>
                      <a:pt x="838333" y="2035571"/>
                    </a:cubicBezTo>
                    <a:cubicBezTo>
                      <a:pt x="716413" y="1433922"/>
                      <a:pt x="427516" y="251827"/>
                      <a:pt x="711112" y="214722"/>
                    </a:cubicBezTo>
                    <a:cubicBezTo>
                      <a:pt x="909896" y="184242"/>
                      <a:pt x="1157709" y="1578371"/>
                      <a:pt x="1235897" y="1868593"/>
                    </a:cubicBezTo>
                    <a:cubicBezTo>
                      <a:pt x="1242524" y="1928227"/>
                      <a:pt x="1311436" y="2047497"/>
                      <a:pt x="1315411" y="1852690"/>
                    </a:cubicBezTo>
                    <a:cubicBezTo>
                      <a:pt x="1312761" y="1280197"/>
                      <a:pt x="1159035" y="-7915"/>
                      <a:pt x="1458534" y="37"/>
                    </a:cubicBezTo>
                    <a:cubicBezTo>
                      <a:pt x="1693099" y="-7916"/>
                      <a:pt x="1707674" y="1541264"/>
                      <a:pt x="1728878" y="1828836"/>
                    </a:cubicBezTo>
                    <a:cubicBezTo>
                      <a:pt x="1734180" y="1917625"/>
                      <a:pt x="1764661" y="1916301"/>
                      <a:pt x="1816344" y="1868594"/>
                    </a:cubicBezTo>
                    <a:cubicBezTo>
                      <a:pt x="2054883" y="1372963"/>
                      <a:pt x="2198007" y="241226"/>
                      <a:pt x="2492205" y="333992"/>
                    </a:cubicBezTo>
                    <a:cubicBezTo>
                      <a:pt x="2781103" y="421456"/>
                      <a:pt x="2314625" y="1471029"/>
                      <a:pt x="2221860" y="2011718"/>
                    </a:cubicBezTo>
                    <a:lnTo>
                      <a:pt x="2325227" y="2711432"/>
                    </a:lnTo>
                    <a:cubicBezTo>
                      <a:pt x="2439196" y="2563007"/>
                      <a:pt x="2584970" y="2406632"/>
                      <a:pt x="2762549" y="2266158"/>
                    </a:cubicBezTo>
                    <a:cubicBezTo>
                      <a:pt x="3043495" y="1897748"/>
                      <a:pt x="3618639" y="2022319"/>
                      <a:pt x="3509971" y="2162792"/>
                    </a:cubicBezTo>
                    <a:cubicBezTo>
                      <a:pt x="3266131" y="2446388"/>
                      <a:pt x="2982534" y="2594812"/>
                      <a:pt x="2778451" y="2942019"/>
                    </a:cubicBezTo>
                    <a:cubicBezTo>
                      <a:pt x="2558465" y="3336933"/>
                      <a:pt x="2370285" y="3707995"/>
                      <a:pt x="2118493" y="4007494"/>
                    </a:cubicBezTo>
                    <a:cubicBezTo>
                      <a:pt x="2147648" y="4296392"/>
                      <a:pt x="2319958" y="5817847"/>
                      <a:pt x="2357064" y="6059037"/>
                    </a:cubicBezTo>
                    <a:lnTo>
                      <a:pt x="948467" y="6103601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7" name="Freeform 6">
                <a:extLst>
                  <a:ext uri="{FF2B5EF4-FFF2-40B4-BE49-F238E27FC236}">
                    <a16:creationId xmlns="" xmlns:a16="http://schemas.microsoft.com/office/drawing/2014/main" id="{36059920-3654-4007-905D-87231DBC1071}"/>
                  </a:ext>
                </a:extLst>
              </p:cNvPr>
              <p:cNvSpPr/>
              <p:nvPr/>
            </p:nvSpPr>
            <p:spPr>
              <a:xfrm>
                <a:off x="2635903" y="4429817"/>
                <a:ext cx="1578802" cy="2167742"/>
              </a:xfrm>
              <a:custGeom>
                <a:avLst/>
                <a:gdLst>
                  <a:gd name="connsiteX0" fmla="*/ 811033 w 3490622"/>
                  <a:gd name="connsiteY0" fmla="*/ 4778734 h 4778734"/>
                  <a:gd name="connsiteX1" fmla="*/ 803081 w 3490622"/>
                  <a:gd name="connsiteY1" fmla="*/ 4341412 h 4778734"/>
                  <a:gd name="connsiteX2" fmla="*/ 437321 w 3490622"/>
                  <a:gd name="connsiteY2" fmla="*/ 2313830 h 4778734"/>
                  <a:gd name="connsiteX3" fmla="*/ 0 w 3490622"/>
                  <a:gd name="connsiteY3" fmla="*/ 938254 h 4778734"/>
                  <a:gd name="connsiteX4" fmla="*/ 747422 w 3490622"/>
                  <a:gd name="connsiteY4" fmla="*/ 2019631 h 4778734"/>
                  <a:gd name="connsiteX5" fmla="*/ 667909 w 3490622"/>
                  <a:gd name="connsiteY5" fmla="*/ 182880 h 4778734"/>
                  <a:gd name="connsiteX6" fmla="*/ 1264257 w 3490622"/>
                  <a:gd name="connsiteY6" fmla="*/ 1804946 h 4778734"/>
                  <a:gd name="connsiteX7" fmla="*/ 1407380 w 3490622"/>
                  <a:gd name="connsiteY7" fmla="*/ 0 h 4778734"/>
                  <a:gd name="connsiteX8" fmla="*/ 1757238 w 3490622"/>
                  <a:gd name="connsiteY8" fmla="*/ 1868557 h 4778734"/>
                  <a:gd name="connsiteX9" fmla="*/ 2456953 w 3490622"/>
                  <a:gd name="connsiteY9" fmla="*/ 333955 h 4778734"/>
                  <a:gd name="connsiteX10" fmla="*/ 2194560 w 3490622"/>
                  <a:gd name="connsiteY10" fmla="*/ 2003729 h 4778734"/>
                  <a:gd name="connsiteX11" fmla="*/ 2305878 w 3490622"/>
                  <a:gd name="connsiteY11" fmla="*/ 2759103 h 4778734"/>
                  <a:gd name="connsiteX12" fmla="*/ 2623930 w 3490622"/>
                  <a:gd name="connsiteY12" fmla="*/ 2361537 h 4778734"/>
                  <a:gd name="connsiteX13" fmla="*/ 3490622 w 3490622"/>
                  <a:gd name="connsiteY13" fmla="*/ 2210463 h 4778734"/>
                  <a:gd name="connsiteX14" fmla="*/ 2759102 w 3490622"/>
                  <a:gd name="connsiteY14" fmla="*/ 2989690 h 4778734"/>
                  <a:gd name="connsiteX15" fmla="*/ 2051436 w 3490622"/>
                  <a:gd name="connsiteY15" fmla="*/ 4007457 h 4778734"/>
                  <a:gd name="connsiteX16" fmla="*/ 2210462 w 3490622"/>
                  <a:gd name="connsiteY16" fmla="*/ 4778734 h 4778734"/>
                  <a:gd name="connsiteX17" fmla="*/ 811033 w 3490622"/>
                  <a:gd name="connsiteY17" fmla="*/ 4778734 h 4778734"/>
                  <a:gd name="connsiteX0" fmla="*/ 755374 w 3434963"/>
                  <a:gd name="connsiteY0" fmla="*/ 4778734 h 4778734"/>
                  <a:gd name="connsiteX1" fmla="*/ 747422 w 3434963"/>
                  <a:gd name="connsiteY1" fmla="*/ 4341412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46514"/>
                  <a:gd name="connsiteY0" fmla="*/ 4778734 h 4778734"/>
                  <a:gd name="connsiteX1" fmla="*/ 795131 w 3446514"/>
                  <a:gd name="connsiteY1" fmla="*/ 4142631 h 4778734"/>
                  <a:gd name="connsiteX2" fmla="*/ 381662 w 3446514"/>
                  <a:gd name="connsiteY2" fmla="*/ 2313830 h 4778734"/>
                  <a:gd name="connsiteX3" fmla="*/ 0 w 3446514"/>
                  <a:gd name="connsiteY3" fmla="*/ 1017767 h 4778734"/>
                  <a:gd name="connsiteX4" fmla="*/ 691763 w 3446514"/>
                  <a:gd name="connsiteY4" fmla="*/ 2019631 h 4778734"/>
                  <a:gd name="connsiteX5" fmla="*/ 612250 w 3446514"/>
                  <a:gd name="connsiteY5" fmla="*/ 182880 h 4778734"/>
                  <a:gd name="connsiteX6" fmla="*/ 1208598 w 3446514"/>
                  <a:gd name="connsiteY6" fmla="*/ 1804946 h 4778734"/>
                  <a:gd name="connsiteX7" fmla="*/ 1351721 w 3446514"/>
                  <a:gd name="connsiteY7" fmla="*/ 0 h 4778734"/>
                  <a:gd name="connsiteX8" fmla="*/ 1701579 w 3446514"/>
                  <a:gd name="connsiteY8" fmla="*/ 1868557 h 4778734"/>
                  <a:gd name="connsiteX9" fmla="*/ 2401294 w 3446514"/>
                  <a:gd name="connsiteY9" fmla="*/ 333955 h 4778734"/>
                  <a:gd name="connsiteX10" fmla="*/ 2138901 w 3446514"/>
                  <a:gd name="connsiteY10" fmla="*/ 2003729 h 4778734"/>
                  <a:gd name="connsiteX11" fmla="*/ 2250219 w 3446514"/>
                  <a:gd name="connsiteY11" fmla="*/ 2759103 h 4778734"/>
                  <a:gd name="connsiteX12" fmla="*/ 2568271 w 3446514"/>
                  <a:gd name="connsiteY12" fmla="*/ 2361537 h 4778734"/>
                  <a:gd name="connsiteX13" fmla="*/ 3434963 w 3446514"/>
                  <a:gd name="connsiteY13" fmla="*/ 2210463 h 4778734"/>
                  <a:gd name="connsiteX14" fmla="*/ 2703443 w 3446514"/>
                  <a:gd name="connsiteY14" fmla="*/ 2989690 h 4778734"/>
                  <a:gd name="connsiteX15" fmla="*/ 2043485 w 3446514"/>
                  <a:gd name="connsiteY15" fmla="*/ 4055165 h 4778734"/>
                  <a:gd name="connsiteX16" fmla="*/ 2154803 w 3446514"/>
                  <a:gd name="connsiteY16" fmla="*/ 4778734 h 4778734"/>
                  <a:gd name="connsiteX17" fmla="*/ 755374 w 3446514"/>
                  <a:gd name="connsiteY17" fmla="*/ 4778734 h 4778734"/>
                  <a:gd name="connsiteX0" fmla="*/ 755374 w 3448610"/>
                  <a:gd name="connsiteY0" fmla="*/ 4778734 h 4778734"/>
                  <a:gd name="connsiteX1" fmla="*/ 795131 w 3448610"/>
                  <a:gd name="connsiteY1" fmla="*/ 4142631 h 4778734"/>
                  <a:gd name="connsiteX2" fmla="*/ 381662 w 3448610"/>
                  <a:gd name="connsiteY2" fmla="*/ 2313830 h 4778734"/>
                  <a:gd name="connsiteX3" fmla="*/ 0 w 3448610"/>
                  <a:gd name="connsiteY3" fmla="*/ 1017767 h 4778734"/>
                  <a:gd name="connsiteX4" fmla="*/ 691763 w 3448610"/>
                  <a:gd name="connsiteY4" fmla="*/ 2019631 h 4778734"/>
                  <a:gd name="connsiteX5" fmla="*/ 612250 w 3448610"/>
                  <a:gd name="connsiteY5" fmla="*/ 182880 h 4778734"/>
                  <a:gd name="connsiteX6" fmla="*/ 1208598 w 3448610"/>
                  <a:gd name="connsiteY6" fmla="*/ 1804946 h 4778734"/>
                  <a:gd name="connsiteX7" fmla="*/ 1351721 w 3448610"/>
                  <a:gd name="connsiteY7" fmla="*/ 0 h 4778734"/>
                  <a:gd name="connsiteX8" fmla="*/ 1701579 w 3448610"/>
                  <a:gd name="connsiteY8" fmla="*/ 1868557 h 4778734"/>
                  <a:gd name="connsiteX9" fmla="*/ 2401294 w 3448610"/>
                  <a:gd name="connsiteY9" fmla="*/ 333955 h 4778734"/>
                  <a:gd name="connsiteX10" fmla="*/ 2138901 w 3448610"/>
                  <a:gd name="connsiteY10" fmla="*/ 2003729 h 4778734"/>
                  <a:gd name="connsiteX11" fmla="*/ 2250219 w 3448610"/>
                  <a:gd name="connsiteY11" fmla="*/ 2759103 h 4778734"/>
                  <a:gd name="connsiteX12" fmla="*/ 2687541 w 3448610"/>
                  <a:gd name="connsiteY12" fmla="*/ 2313829 h 4778734"/>
                  <a:gd name="connsiteX13" fmla="*/ 3434963 w 3448610"/>
                  <a:gd name="connsiteY13" fmla="*/ 2210463 h 4778734"/>
                  <a:gd name="connsiteX14" fmla="*/ 2703443 w 3448610"/>
                  <a:gd name="connsiteY14" fmla="*/ 2989690 h 4778734"/>
                  <a:gd name="connsiteX15" fmla="*/ 2043485 w 3448610"/>
                  <a:gd name="connsiteY15" fmla="*/ 4055165 h 4778734"/>
                  <a:gd name="connsiteX16" fmla="*/ 2154803 w 3448610"/>
                  <a:gd name="connsiteY16" fmla="*/ 4778734 h 4778734"/>
                  <a:gd name="connsiteX17" fmla="*/ 755374 w 3448610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51801 w 3523460"/>
                  <a:gd name="connsiteY6" fmla="*/ 1812897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31026 h 4731026"/>
                  <a:gd name="connsiteX1" fmla="*/ 870139 w 3523460"/>
                  <a:gd name="connsiteY1" fmla="*/ 4094923 h 4731026"/>
                  <a:gd name="connsiteX2" fmla="*/ 432816 w 3523460"/>
                  <a:gd name="connsiteY2" fmla="*/ 2274073 h 4731026"/>
                  <a:gd name="connsiteX3" fmla="*/ 75008 w 3523460"/>
                  <a:gd name="connsiteY3" fmla="*/ 970059 h 4731026"/>
                  <a:gd name="connsiteX4" fmla="*/ 766771 w 3523460"/>
                  <a:gd name="connsiteY4" fmla="*/ 1971923 h 4731026"/>
                  <a:gd name="connsiteX5" fmla="*/ 711112 w 3523460"/>
                  <a:gd name="connsiteY5" fmla="*/ 214685 h 4731026"/>
                  <a:gd name="connsiteX6" fmla="*/ 1251801 w 3523460"/>
                  <a:gd name="connsiteY6" fmla="*/ 1765189 h 4731026"/>
                  <a:gd name="connsiteX7" fmla="*/ 1458534 w 3523460"/>
                  <a:gd name="connsiteY7" fmla="*/ 0 h 4731026"/>
                  <a:gd name="connsiteX8" fmla="*/ 1776587 w 3523460"/>
                  <a:gd name="connsiteY8" fmla="*/ 1820849 h 4731026"/>
                  <a:gd name="connsiteX9" fmla="*/ 2476302 w 3523460"/>
                  <a:gd name="connsiteY9" fmla="*/ 286247 h 4731026"/>
                  <a:gd name="connsiteX10" fmla="*/ 2213909 w 3523460"/>
                  <a:gd name="connsiteY10" fmla="*/ 1956021 h 4731026"/>
                  <a:gd name="connsiteX11" fmla="*/ 2325227 w 3523460"/>
                  <a:gd name="connsiteY11" fmla="*/ 2711395 h 4731026"/>
                  <a:gd name="connsiteX12" fmla="*/ 2762549 w 3523460"/>
                  <a:gd name="connsiteY12" fmla="*/ 2266121 h 4731026"/>
                  <a:gd name="connsiteX13" fmla="*/ 3509971 w 3523460"/>
                  <a:gd name="connsiteY13" fmla="*/ 2162755 h 4731026"/>
                  <a:gd name="connsiteX14" fmla="*/ 2778451 w 3523460"/>
                  <a:gd name="connsiteY14" fmla="*/ 2941982 h 4731026"/>
                  <a:gd name="connsiteX15" fmla="*/ 2118493 w 3523460"/>
                  <a:gd name="connsiteY15" fmla="*/ 4007457 h 4731026"/>
                  <a:gd name="connsiteX16" fmla="*/ 2229811 w 3523460"/>
                  <a:gd name="connsiteY16" fmla="*/ 4731026 h 4731026"/>
                  <a:gd name="connsiteX17" fmla="*/ 830382 w 3523460"/>
                  <a:gd name="connsiteY17" fmla="*/ 4731026 h 473102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776587 w 3523460"/>
                  <a:gd name="connsiteY9" fmla="*/ 1821199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75655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92761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838333 w 3523460"/>
                  <a:gd name="connsiteY4" fmla="*/ 2003886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04092 w 3523460"/>
                  <a:gd name="connsiteY7" fmla="*/ 1773290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05024 w 3523460"/>
                  <a:gd name="connsiteY10" fmla="*/ 1813042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727477 w 3523460"/>
                  <a:gd name="connsiteY0" fmla="*/ 5951236 h 5951236"/>
                  <a:gd name="connsiteX1" fmla="*/ 870139 w 3523460"/>
                  <a:gd name="connsiteY1" fmla="*/ 4094960 h 5951236"/>
                  <a:gd name="connsiteX2" fmla="*/ 432816 w 3523460"/>
                  <a:gd name="connsiteY2" fmla="*/ 2274110 h 5951236"/>
                  <a:gd name="connsiteX3" fmla="*/ 75008 w 3523460"/>
                  <a:gd name="connsiteY3" fmla="*/ 970096 h 5951236"/>
                  <a:gd name="connsiteX4" fmla="*/ 750867 w 3523460"/>
                  <a:gd name="connsiteY4" fmla="*/ 2107132 h 5951236"/>
                  <a:gd name="connsiteX5" fmla="*/ 838333 w 3523460"/>
                  <a:gd name="connsiteY5" fmla="*/ 2035571 h 5951236"/>
                  <a:gd name="connsiteX6" fmla="*/ 711112 w 3523460"/>
                  <a:gd name="connsiteY6" fmla="*/ 214722 h 5951236"/>
                  <a:gd name="connsiteX7" fmla="*/ 1235897 w 3523460"/>
                  <a:gd name="connsiteY7" fmla="*/ 1868593 h 5951236"/>
                  <a:gd name="connsiteX8" fmla="*/ 1315411 w 3523460"/>
                  <a:gd name="connsiteY8" fmla="*/ 1852690 h 5951236"/>
                  <a:gd name="connsiteX9" fmla="*/ 1458534 w 3523460"/>
                  <a:gd name="connsiteY9" fmla="*/ 37 h 5951236"/>
                  <a:gd name="connsiteX10" fmla="*/ 1728878 w 3523460"/>
                  <a:gd name="connsiteY10" fmla="*/ 1828836 h 5951236"/>
                  <a:gd name="connsiteX11" fmla="*/ 1816344 w 3523460"/>
                  <a:gd name="connsiteY11" fmla="*/ 1868594 h 5951236"/>
                  <a:gd name="connsiteX12" fmla="*/ 2492205 w 3523460"/>
                  <a:gd name="connsiteY12" fmla="*/ 333992 h 5951236"/>
                  <a:gd name="connsiteX13" fmla="*/ 2221860 w 3523460"/>
                  <a:gd name="connsiteY13" fmla="*/ 2011718 h 5951236"/>
                  <a:gd name="connsiteX14" fmla="*/ 2325227 w 3523460"/>
                  <a:gd name="connsiteY14" fmla="*/ 2711432 h 5951236"/>
                  <a:gd name="connsiteX15" fmla="*/ 2762549 w 3523460"/>
                  <a:gd name="connsiteY15" fmla="*/ 2266158 h 5951236"/>
                  <a:gd name="connsiteX16" fmla="*/ 3509971 w 3523460"/>
                  <a:gd name="connsiteY16" fmla="*/ 2162792 h 5951236"/>
                  <a:gd name="connsiteX17" fmla="*/ 2778451 w 3523460"/>
                  <a:gd name="connsiteY17" fmla="*/ 2942019 h 5951236"/>
                  <a:gd name="connsiteX18" fmla="*/ 2118493 w 3523460"/>
                  <a:gd name="connsiteY18" fmla="*/ 4007494 h 5951236"/>
                  <a:gd name="connsiteX19" fmla="*/ 2229811 w 3523460"/>
                  <a:gd name="connsiteY19" fmla="*/ 4731063 h 5951236"/>
                  <a:gd name="connsiteX20" fmla="*/ 727477 w 3523460"/>
                  <a:gd name="connsiteY20" fmla="*/ 5951236 h 5951236"/>
                  <a:gd name="connsiteX0" fmla="*/ 727477 w 3523460"/>
                  <a:gd name="connsiteY0" fmla="*/ 595123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727477 w 3523460"/>
                  <a:gd name="connsiteY20" fmla="*/ 5951236 h 5980637"/>
                  <a:gd name="connsiteX0" fmla="*/ 948466 w 3523460"/>
                  <a:gd name="connsiteY0" fmla="*/ 447060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948466 w 3523460"/>
                  <a:gd name="connsiteY20" fmla="*/ 4470606 h 5980637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29256 w 3523460"/>
                  <a:gd name="connsiteY0" fmla="*/ 4777995 h 4777995"/>
                  <a:gd name="connsiteX1" fmla="*/ 870139 w 3523460"/>
                  <a:gd name="connsiteY1" fmla="*/ 4094960 h 4777995"/>
                  <a:gd name="connsiteX2" fmla="*/ 432816 w 3523460"/>
                  <a:gd name="connsiteY2" fmla="*/ 2274110 h 4777995"/>
                  <a:gd name="connsiteX3" fmla="*/ 75008 w 3523460"/>
                  <a:gd name="connsiteY3" fmla="*/ 970096 h 4777995"/>
                  <a:gd name="connsiteX4" fmla="*/ 750867 w 3523460"/>
                  <a:gd name="connsiteY4" fmla="*/ 2107132 h 4777995"/>
                  <a:gd name="connsiteX5" fmla="*/ 838333 w 3523460"/>
                  <a:gd name="connsiteY5" fmla="*/ 2035571 h 4777995"/>
                  <a:gd name="connsiteX6" fmla="*/ 711112 w 3523460"/>
                  <a:gd name="connsiteY6" fmla="*/ 214722 h 4777995"/>
                  <a:gd name="connsiteX7" fmla="*/ 1235897 w 3523460"/>
                  <a:gd name="connsiteY7" fmla="*/ 1868593 h 4777995"/>
                  <a:gd name="connsiteX8" fmla="*/ 1315411 w 3523460"/>
                  <a:gd name="connsiteY8" fmla="*/ 1852690 h 4777995"/>
                  <a:gd name="connsiteX9" fmla="*/ 1458534 w 3523460"/>
                  <a:gd name="connsiteY9" fmla="*/ 37 h 4777995"/>
                  <a:gd name="connsiteX10" fmla="*/ 1728878 w 3523460"/>
                  <a:gd name="connsiteY10" fmla="*/ 1828836 h 4777995"/>
                  <a:gd name="connsiteX11" fmla="*/ 1816344 w 3523460"/>
                  <a:gd name="connsiteY11" fmla="*/ 1868594 h 4777995"/>
                  <a:gd name="connsiteX12" fmla="*/ 2492205 w 3523460"/>
                  <a:gd name="connsiteY12" fmla="*/ 333992 h 4777995"/>
                  <a:gd name="connsiteX13" fmla="*/ 2221860 w 3523460"/>
                  <a:gd name="connsiteY13" fmla="*/ 2011718 h 4777995"/>
                  <a:gd name="connsiteX14" fmla="*/ 2325227 w 3523460"/>
                  <a:gd name="connsiteY14" fmla="*/ 2711432 h 4777995"/>
                  <a:gd name="connsiteX15" fmla="*/ 2762549 w 3523460"/>
                  <a:gd name="connsiteY15" fmla="*/ 2266158 h 4777995"/>
                  <a:gd name="connsiteX16" fmla="*/ 3509971 w 3523460"/>
                  <a:gd name="connsiteY16" fmla="*/ 2162792 h 4777995"/>
                  <a:gd name="connsiteX17" fmla="*/ 2778451 w 3523460"/>
                  <a:gd name="connsiteY17" fmla="*/ 2942019 h 4777995"/>
                  <a:gd name="connsiteX18" fmla="*/ 2118493 w 3523460"/>
                  <a:gd name="connsiteY18" fmla="*/ 4007494 h 4777995"/>
                  <a:gd name="connsiteX19" fmla="*/ 2126522 w 3523460"/>
                  <a:gd name="connsiteY19" fmla="*/ 4522103 h 4777995"/>
                  <a:gd name="connsiteX20" fmla="*/ 929256 w 3523460"/>
                  <a:gd name="connsiteY20" fmla="*/ 4777995 h 4777995"/>
                  <a:gd name="connsiteX0" fmla="*/ 929256 w 3523460"/>
                  <a:gd name="connsiteY0" fmla="*/ 4777995 h 4829491"/>
                  <a:gd name="connsiteX1" fmla="*/ 870139 w 3523460"/>
                  <a:gd name="connsiteY1" fmla="*/ 4094960 h 4829491"/>
                  <a:gd name="connsiteX2" fmla="*/ 432816 w 3523460"/>
                  <a:gd name="connsiteY2" fmla="*/ 2274110 h 4829491"/>
                  <a:gd name="connsiteX3" fmla="*/ 75008 w 3523460"/>
                  <a:gd name="connsiteY3" fmla="*/ 970096 h 4829491"/>
                  <a:gd name="connsiteX4" fmla="*/ 750867 w 3523460"/>
                  <a:gd name="connsiteY4" fmla="*/ 2107132 h 4829491"/>
                  <a:gd name="connsiteX5" fmla="*/ 838333 w 3523460"/>
                  <a:gd name="connsiteY5" fmla="*/ 2035571 h 4829491"/>
                  <a:gd name="connsiteX6" fmla="*/ 711112 w 3523460"/>
                  <a:gd name="connsiteY6" fmla="*/ 214722 h 4829491"/>
                  <a:gd name="connsiteX7" fmla="*/ 1235897 w 3523460"/>
                  <a:gd name="connsiteY7" fmla="*/ 1868593 h 4829491"/>
                  <a:gd name="connsiteX8" fmla="*/ 1315411 w 3523460"/>
                  <a:gd name="connsiteY8" fmla="*/ 1852690 h 4829491"/>
                  <a:gd name="connsiteX9" fmla="*/ 1458534 w 3523460"/>
                  <a:gd name="connsiteY9" fmla="*/ 37 h 4829491"/>
                  <a:gd name="connsiteX10" fmla="*/ 1728878 w 3523460"/>
                  <a:gd name="connsiteY10" fmla="*/ 1828836 h 4829491"/>
                  <a:gd name="connsiteX11" fmla="*/ 1816344 w 3523460"/>
                  <a:gd name="connsiteY11" fmla="*/ 1868594 h 4829491"/>
                  <a:gd name="connsiteX12" fmla="*/ 2492205 w 3523460"/>
                  <a:gd name="connsiteY12" fmla="*/ 333992 h 4829491"/>
                  <a:gd name="connsiteX13" fmla="*/ 2221860 w 3523460"/>
                  <a:gd name="connsiteY13" fmla="*/ 2011718 h 4829491"/>
                  <a:gd name="connsiteX14" fmla="*/ 2325227 w 3523460"/>
                  <a:gd name="connsiteY14" fmla="*/ 2711432 h 4829491"/>
                  <a:gd name="connsiteX15" fmla="*/ 2762549 w 3523460"/>
                  <a:gd name="connsiteY15" fmla="*/ 2266158 h 4829491"/>
                  <a:gd name="connsiteX16" fmla="*/ 3509971 w 3523460"/>
                  <a:gd name="connsiteY16" fmla="*/ 2162792 h 4829491"/>
                  <a:gd name="connsiteX17" fmla="*/ 2778451 w 3523460"/>
                  <a:gd name="connsiteY17" fmla="*/ 2942019 h 4829491"/>
                  <a:gd name="connsiteX18" fmla="*/ 2118493 w 3523460"/>
                  <a:gd name="connsiteY18" fmla="*/ 4007494 h 4829491"/>
                  <a:gd name="connsiteX19" fmla="*/ 2145734 w 3523460"/>
                  <a:gd name="connsiteY19" fmla="*/ 4829491 h 4829491"/>
                  <a:gd name="connsiteX20" fmla="*/ 929256 w 3523460"/>
                  <a:gd name="connsiteY20" fmla="*/ 4777995 h 4829491"/>
                  <a:gd name="connsiteX0" fmla="*/ 929256 w 3523460"/>
                  <a:gd name="connsiteY0" fmla="*/ 4854841 h 4854841"/>
                  <a:gd name="connsiteX1" fmla="*/ 870139 w 3523460"/>
                  <a:gd name="connsiteY1" fmla="*/ 4094960 h 4854841"/>
                  <a:gd name="connsiteX2" fmla="*/ 432816 w 3523460"/>
                  <a:gd name="connsiteY2" fmla="*/ 2274110 h 4854841"/>
                  <a:gd name="connsiteX3" fmla="*/ 75008 w 3523460"/>
                  <a:gd name="connsiteY3" fmla="*/ 970096 h 4854841"/>
                  <a:gd name="connsiteX4" fmla="*/ 750867 w 3523460"/>
                  <a:gd name="connsiteY4" fmla="*/ 2107132 h 4854841"/>
                  <a:gd name="connsiteX5" fmla="*/ 838333 w 3523460"/>
                  <a:gd name="connsiteY5" fmla="*/ 2035571 h 4854841"/>
                  <a:gd name="connsiteX6" fmla="*/ 711112 w 3523460"/>
                  <a:gd name="connsiteY6" fmla="*/ 214722 h 4854841"/>
                  <a:gd name="connsiteX7" fmla="*/ 1235897 w 3523460"/>
                  <a:gd name="connsiteY7" fmla="*/ 1868593 h 4854841"/>
                  <a:gd name="connsiteX8" fmla="*/ 1315411 w 3523460"/>
                  <a:gd name="connsiteY8" fmla="*/ 1852690 h 4854841"/>
                  <a:gd name="connsiteX9" fmla="*/ 1458534 w 3523460"/>
                  <a:gd name="connsiteY9" fmla="*/ 37 h 4854841"/>
                  <a:gd name="connsiteX10" fmla="*/ 1728878 w 3523460"/>
                  <a:gd name="connsiteY10" fmla="*/ 1828836 h 4854841"/>
                  <a:gd name="connsiteX11" fmla="*/ 1816344 w 3523460"/>
                  <a:gd name="connsiteY11" fmla="*/ 1868594 h 4854841"/>
                  <a:gd name="connsiteX12" fmla="*/ 2492205 w 3523460"/>
                  <a:gd name="connsiteY12" fmla="*/ 333992 h 4854841"/>
                  <a:gd name="connsiteX13" fmla="*/ 2221860 w 3523460"/>
                  <a:gd name="connsiteY13" fmla="*/ 2011718 h 4854841"/>
                  <a:gd name="connsiteX14" fmla="*/ 2325227 w 3523460"/>
                  <a:gd name="connsiteY14" fmla="*/ 2711432 h 4854841"/>
                  <a:gd name="connsiteX15" fmla="*/ 2762549 w 3523460"/>
                  <a:gd name="connsiteY15" fmla="*/ 2266158 h 4854841"/>
                  <a:gd name="connsiteX16" fmla="*/ 3509971 w 3523460"/>
                  <a:gd name="connsiteY16" fmla="*/ 2162792 h 4854841"/>
                  <a:gd name="connsiteX17" fmla="*/ 2778451 w 3523460"/>
                  <a:gd name="connsiteY17" fmla="*/ 2942019 h 4854841"/>
                  <a:gd name="connsiteX18" fmla="*/ 2118493 w 3523460"/>
                  <a:gd name="connsiteY18" fmla="*/ 4007494 h 4854841"/>
                  <a:gd name="connsiteX19" fmla="*/ 2145734 w 3523460"/>
                  <a:gd name="connsiteY19" fmla="*/ 4829491 h 4854841"/>
                  <a:gd name="connsiteX20" fmla="*/ 929256 w 3523460"/>
                  <a:gd name="connsiteY20" fmla="*/ 4854841 h 4854841"/>
                  <a:gd name="connsiteX0" fmla="*/ 929256 w 3523460"/>
                  <a:gd name="connsiteY0" fmla="*/ 4854841 h 4854841"/>
                  <a:gd name="connsiteX1" fmla="*/ 870139 w 3523460"/>
                  <a:gd name="connsiteY1" fmla="*/ 4094960 h 4854841"/>
                  <a:gd name="connsiteX2" fmla="*/ 432816 w 3523460"/>
                  <a:gd name="connsiteY2" fmla="*/ 2274110 h 4854841"/>
                  <a:gd name="connsiteX3" fmla="*/ 75008 w 3523460"/>
                  <a:gd name="connsiteY3" fmla="*/ 970096 h 4854841"/>
                  <a:gd name="connsiteX4" fmla="*/ 750867 w 3523460"/>
                  <a:gd name="connsiteY4" fmla="*/ 2107132 h 4854841"/>
                  <a:gd name="connsiteX5" fmla="*/ 838333 w 3523460"/>
                  <a:gd name="connsiteY5" fmla="*/ 2035571 h 4854841"/>
                  <a:gd name="connsiteX6" fmla="*/ 711112 w 3523460"/>
                  <a:gd name="connsiteY6" fmla="*/ 214722 h 4854841"/>
                  <a:gd name="connsiteX7" fmla="*/ 1235897 w 3523460"/>
                  <a:gd name="connsiteY7" fmla="*/ 1868593 h 4854841"/>
                  <a:gd name="connsiteX8" fmla="*/ 1315411 w 3523460"/>
                  <a:gd name="connsiteY8" fmla="*/ 1852690 h 4854841"/>
                  <a:gd name="connsiteX9" fmla="*/ 1458534 w 3523460"/>
                  <a:gd name="connsiteY9" fmla="*/ 37 h 4854841"/>
                  <a:gd name="connsiteX10" fmla="*/ 1728878 w 3523460"/>
                  <a:gd name="connsiteY10" fmla="*/ 1828836 h 4854841"/>
                  <a:gd name="connsiteX11" fmla="*/ 1816344 w 3523460"/>
                  <a:gd name="connsiteY11" fmla="*/ 1868594 h 4854841"/>
                  <a:gd name="connsiteX12" fmla="*/ 2492205 w 3523460"/>
                  <a:gd name="connsiteY12" fmla="*/ 333992 h 4854841"/>
                  <a:gd name="connsiteX13" fmla="*/ 2221860 w 3523460"/>
                  <a:gd name="connsiteY13" fmla="*/ 2011718 h 4854841"/>
                  <a:gd name="connsiteX14" fmla="*/ 2325227 w 3523460"/>
                  <a:gd name="connsiteY14" fmla="*/ 2711432 h 4854841"/>
                  <a:gd name="connsiteX15" fmla="*/ 2762549 w 3523460"/>
                  <a:gd name="connsiteY15" fmla="*/ 2266158 h 4854841"/>
                  <a:gd name="connsiteX16" fmla="*/ 3509971 w 3523460"/>
                  <a:gd name="connsiteY16" fmla="*/ 2162792 h 4854841"/>
                  <a:gd name="connsiteX17" fmla="*/ 2778451 w 3523460"/>
                  <a:gd name="connsiteY17" fmla="*/ 2942019 h 4854841"/>
                  <a:gd name="connsiteX18" fmla="*/ 2118493 w 3523460"/>
                  <a:gd name="connsiteY18" fmla="*/ 4007494 h 4854841"/>
                  <a:gd name="connsiteX19" fmla="*/ 2145735 w 3523460"/>
                  <a:gd name="connsiteY19" fmla="*/ 4837820 h 4854841"/>
                  <a:gd name="connsiteX20" fmla="*/ 929256 w 3523460"/>
                  <a:gd name="connsiteY20" fmla="*/ 4854841 h 4854841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  <a:gd name="connsiteX0" fmla="*/ 929257 w 3523460"/>
                  <a:gd name="connsiteY0" fmla="*/ 4829855 h 4837820"/>
                  <a:gd name="connsiteX1" fmla="*/ 870139 w 3523460"/>
                  <a:gd name="connsiteY1" fmla="*/ 4094960 h 4837820"/>
                  <a:gd name="connsiteX2" fmla="*/ 432816 w 3523460"/>
                  <a:gd name="connsiteY2" fmla="*/ 2274110 h 4837820"/>
                  <a:gd name="connsiteX3" fmla="*/ 75008 w 3523460"/>
                  <a:gd name="connsiteY3" fmla="*/ 970096 h 4837820"/>
                  <a:gd name="connsiteX4" fmla="*/ 750867 w 3523460"/>
                  <a:gd name="connsiteY4" fmla="*/ 2107132 h 4837820"/>
                  <a:gd name="connsiteX5" fmla="*/ 838333 w 3523460"/>
                  <a:gd name="connsiteY5" fmla="*/ 2035571 h 4837820"/>
                  <a:gd name="connsiteX6" fmla="*/ 711112 w 3523460"/>
                  <a:gd name="connsiteY6" fmla="*/ 214722 h 4837820"/>
                  <a:gd name="connsiteX7" fmla="*/ 1235897 w 3523460"/>
                  <a:gd name="connsiteY7" fmla="*/ 1868593 h 4837820"/>
                  <a:gd name="connsiteX8" fmla="*/ 1315411 w 3523460"/>
                  <a:gd name="connsiteY8" fmla="*/ 1852690 h 4837820"/>
                  <a:gd name="connsiteX9" fmla="*/ 1458534 w 3523460"/>
                  <a:gd name="connsiteY9" fmla="*/ 37 h 4837820"/>
                  <a:gd name="connsiteX10" fmla="*/ 1728878 w 3523460"/>
                  <a:gd name="connsiteY10" fmla="*/ 1828836 h 4837820"/>
                  <a:gd name="connsiteX11" fmla="*/ 1816344 w 3523460"/>
                  <a:gd name="connsiteY11" fmla="*/ 1868594 h 4837820"/>
                  <a:gd name="connsiteX12" fmla="*/ 2492205 w 3523460"/>
                  <a:gd name="connsiteY12" fmla="*/ 333992 h 4837820"/>
                  <a:gd name="connsiteX13" fmla="*/ 2221860 w 3523460"/>
                  <a:gd name="connsiteY13" fmla="*/ 2011718 h 4837820"/>
                  <a:gd name="connsiteX14" fmla="*/ 2325227 w 3523460"/>
                  <a:gd name="connsiteY14" fmla="*/ 2711432 h 4837820"/>
                  <a:gd name="connsiteX15" fmla="*/ 2762549 w 3523460"/>
                  <a:gd name="connsiteY15" fmla="*/ 2266158 h 4837820"/>
                  <a:gd name="connsiteX16" fmla="*/ 3509971 w 3523460"/>
                  <a:gd name="connsiteY16" fmla="*/ 2162792 h 4837820"/>
                  <a:gd name="connsiteX17" fmla="*/ 2778451 w 3523460"/>
                  <a:gd name="connsiteY17" fmla="*/ 2942019 h 4837820"/>
                  <a:gd name="connsiteX18" fmla="*/ 2118493 w 3523460"/>
                  <a:gd name="connsiteY18" fmla="*/ 4007494 h 4837820"/>
                  <a:gd name="connsiteX19" fmla="*/ 2145735 w 3523460"/>
                  <a:gd name="connsiteY19" fmla="*/ 4837820 h 4837820"/>
                  <a:gd name="connsiteX20" fmla="*/ 929257 w 3523460"/>
                  <a:gd name="connsiteY20" fmla="*/ 4829855 h 48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23460" h="4837820">
                    <a:moveTo>
                      <a:pt x="929257" y="4829855"/>
                    </a:moveTo>
                    <a:cubicBezTo>
                      <a:pt x="937409" y="4667798"/>
                      <a:pt x="977884" y="4352057"/>
                      <a:pt x="870139" y="4094960"/>
                    </a:cubicBezTo>
                    <a:cubicBezTo>
                      <a:pt x="560039" y="3546320"/>
                      <a:pt x="456669" y="2926117"/>
                      <a:pt x="432816" y="2274110"/>
                    </a:cubicBezTo>
                    <a:cubicBezTo>
                      <a:pt x="313547" y="1839439"/>
                      <a:pt x="-187386" y="1134423"/>
                      <a:pt x="75008" y="970096"/>
                    </a:cubicBezTo>
                    <a:cubicBezTo>
                      <a:pt x="248612" y="927688"/>
                      <a:pt x="623646" y="1934854"/>
                      <a:pt x="750867" y="2107132"/>
                    </a:cubicBezTo>
                    <a:cubicBezTo>
                      <a:pt x="790624" y="2183994"/>
                      <a:pt x="862187" y="2105807"/>
                      <a:pt x="838333" y="2035571"/>
                    </a:cubicBezTo>
                    <a:cubicBezTo>
                      <a:pt x="716413" y="1433922"/>
                      <a:pt x="427516" y="251827"/>
                      <a:pt x="711112" y="214722"/>
                    </a:cubicBezTo>
                    <a:cubicBezTo>
                      <a:pt x="909896" y="184242"/>
                      <a:pt x="1157709" y="1578371"/>
                      <a:pt x="1235897" y="1868593"/>
                    </a:cubicBezTo>
                    <a:cubicBezTo>
                      <a:pt x="1242524" y="1928227"/>
                      <a:pt x="1311436" y="2047497"/>
                      <a:pt x="1315411" y="1852690"/>
                    </a:cubicBezTo>
                    <a:cubicBezTo>
                      <a:pt x="1312761" y="1280197"/>
                      <a:pt x="1159035" y="-7915"/>
                      <a:pt x="1458534" y="37"/>
                    </a:cubicBezTo>
                    <a:cubicBezTo>
                      <a:pt x="1693099" y="-7916"/>
                      <a:pt x="1707674" y="1541264"/>
                      <a:pt x="1728878" y="1828836"/>
                    </a:cubicBezTo>
                    <a:cubicBezTo>
                      <a:pt x="1734180" y="1917625"/>
                      <a:pt x="1764661" y="1916301"/>
                      <a:pt x="1816344" y="1868594"/>
                    </a:cubicBezTo>
                    <a:cubicBezTo>
                      <a:pt x="2054883" y="1372963"/>
                      <a:pt x="2198007" y="241226"/>
                      <a:pt x="2492205" y="333992"/>
                    </a:cubicBezTo>
                    <a:cubicBezTo>
                      <a:pt x="2781103" y="421456"/>
                      <a:pt x="2314625" y="1471029"/>
                      <a:pt x="2221860" y="2011718"/>
                    </a:cubicBezTo>
                    <a:lnTo>
                      <a:pt x="2325227" y="2711432"/>
                    </a:lnTo>
                    <a:cubicBezTo>
                      <a:pt x="2439196" y="2563007"/>
                      <a:pt x="2584970" y="2406632"/>
                      <a:pt x="2762549" y="2266158"/>
                    </a:cubicBezTo>
                    <a:cubicBezTo>
                      <a:pt x="3043495" y="1897748"/>
                      <a:pt x="3618639" y="2022319"/>
                      <a:pt x="3509971" y="2162792"/>
                    </a:cubicBezTo>
                    <a:cubicBezTo>
                      <a:pt x="3266131" y="2446388"/>
                      <a:pt x="2982534" y="2594812"/>
                      <a:pt x="2778451" y="2942019"/>
                    </a:cubicBezTo>
                    <a:cubicBezTo>
                      <a:pt x="2558465" y="3336933"/>
                      <a:pt x="2370285" y="3707995"/>
                      <a:pt x="2118493" y="4007494"/>
                    </a:cubicBezTo>
                    <a:cubicBezTo>
                      <a:pt x="2097672" y="4371359"/>
                      <a:pt x="2108629" y="4596630"/>
                      <a:pt x="2145735" y="4837820"/>
                    </a:cubicBezTo>
                    <a:lnTo>
                      <a:pt x="929257" y="4829855"/>
                    </a:ln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Freeform 7">
                <a:extLst>
                  <a:ext uri="{FF2B5EF4-FFF2-40B4-BE49-F238E27FC236}">
                    <a16:creationId xmlns="" xmlns:a16="http://schemas.microsoft.com/office/drawing/2014/main" id="{AF03CEC4-3EC5-468F-9628-25A9DF6F091D}"/>
                  </a:ext>
                </a:extLst>
              </p:cNvPr>
              <p:cNvSpPr/>
              <p:nvPr/>
            </p:nvSpPr>
            <p:spPr>
              <a:xfrm flipH="1">
                <a:off x="1753574" y="4584405"/>
                <a:ext cx="1578802" cy="2018810"/>
              </a:xfrm>
              <a:custGeom>
                <a:avLst/>
                <a:gdLst>
                  <a:gd name="connsiteX0" fmla="*/ 811033 w 3490622"/>
                  <a:gd name="connsiteY0" fmla="*/ 4778734 h 4778734"/>
                  <a:gd name="connsiteX1" fmla="*/ 803081 w 3490622"/>
                  <a:gd name="connsiteY1" fmla="*/ 4341412 h 4778734"/>
                  <a:gd name="connsiteX2" fmla="*/ 437321 w 3490622"/>
                  <a:gd name="connsiteY2" fmla="*/ 2313830 h 4778734"/>
                  <a:gd name="connsiteX3" fmla="*/ 0 w 3490622"/>
                  <a:gd name="connsiteY3" fmla="*/ 938254 h 4778734"/>
                  <a:gd name="connsiteX4" fmla="*/ 747422 w 3490622"/>
                  <a:gd name="connsiteY4" fmla="*/ 2019631 h 4778734"/>
                  <a:gd name="connsiteX5" fmla="*/ 667909 w 3490622"/>
                  <a:gd name="connsiteY5" fmla="*/ 182880 h 4778734"/>
                  <a:gd name="connsiteX6" fmla="*/ 1264257 w 3490622"/>
                  <a:gd name="connsiteY6" fmla="*/ 1804946 h 4778734"/>
                  <a:gd name="connsiteX7" fmla="*/ 1407380 w 3490622"/>
                  <a:gd name="connsiteY7" fmla="*/ 0 h 4778734"/>
                  <a:gd name="connsiteX8" fmla="*/ 1757238 w 3490622"/>
                  <a:gd name="connsiteY8" fmla="*/ 1868557 h 4778734"/>
                  <a:gd name="connsiteX9" fmla="*/ 2456953 w 3490622"/>
                  <a:gd name="connsiteY9" fmla="*/ 333955 h 4778734"/>
                  <a:gd name="connsiteX10" fmla="*/ 2194560 w 3490622"/>
                  <a:gd name="connsiteY10" fmla="*/ 2003729 h 4778734"/>
                  <a:gd name="connsiteX11" fmla="*/ 2305878 w 3490622"/>
                  <a:gd name="connsiteY11" fmla="*/ 2759103 h 4778734"/>
                  <a:gd name="connsiteX12" fmla="*/ 2623930 w 3490622"/>
                  <a:gd name="connsiteY12" fmla="*/ 2361537 h 4778734"/>
                  <a:gd name="connsiteX13" fmla="*/ 3490622 w 3490622"/>
                  <a:gd name="connsiteY13" fmla="*/ 2210463 h 4778734"/>
                  <a:gd name="connsiteX14" fmla="*/ 2759102 w 3490622"/>
                  <a:gd name="connsiteY14" fmla="*/ 2989690 h 4778734"/>
                  <a:gd name="connsiteX15" fmla="*/ 2051436 w 3490622"/>
                  <a:gd name="connsiteY15" fmla="*/ 4007457 h 4778734"/>
                  <a:gd name="connsiteX16" fmla="*/ 2210462 w 3490622"/>
                  <a:gd name="connsiteY16" fmla="*/ 4778734 h 4778734"/>
                  <a:gd name="connsiteX17" fmla="*/ 811033 w 3490622"/>
                  <a:gd name="connsiteY17" fmla="*/ 4778734 h 4778734"/>
                  <a:gd name="connsiteX0" fmla="*/ 755374 w 3434963"/>
                  <a:gd name="connsiteY0" fmla="*/ 4778734 h 4778734"/>
                  <a:gd name="connsiteX1" fmla="*/ 747422 w 3434963"/>
                  <a:gd name="connsiteY1" fmla="*/ 4341412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87179 w 3434963"/>
                  <a:gd name="connsiteY1" fmla="*/ 426985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1995777 w 3434963"/>
                  <a:gd name="connsiteY15" fmla="*/ 4007457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34963"/>
                  <a:gd name="connsiteY0" fmla="*/ 4778734 h 4778734"/>
                  <a:gd name="connsiteX1" fmla="*/ 795131 w 3434963"/>
                  <a:gd name="connsiteY1" fmla="*/ 4142631 h 4778734"/>
                  <a:gd name="connsiteX2" fmla="*/ 381662 w 3434963"/>
                  <a:gd name="connsiteY2" fmla="*/ 2313830 h 4778734"/>
                  <a:gd name="connsiteX3" fmla="*/ 0 w 3434963"/>
                  <a:gd name="connsiteY3" fmla="*/ 1017767 h 4778734"/>
                  <a:gd name="connsiteX4" fmla="*/ 691763 w 3434963"/>
                  <a:gd name="connsiteY4" fmla="*/ 2019631 h 4778734"/>
                  <a:gd name="connsiteX5" fmla="*/ 612250 w 3434963"/>
                  <a:gd name="connsiteY5" fmla="*/ 182880 h 4778734"/>
                  <a:gd name="connsiteX6" fmla="*/ 1208598 w 3434963"/>
                  <a:gd name="connsiteY6" fmla="*/ 1804946 h 4778734"/>
                  <a:gd name="connsiteX7" fmla="*/ 1351721 w 3434963"/>
                  <a:gd name="connsiteY7" fmla="*/ 0 h 4778734"/>
                  <a:gd name="connsiteX8" fmla="*/ 1701579 w 3434963"/>
                  <a:gd name="connsiteY8" fmla="*/ 1868557 h 4778734"/>
                  <a:gd name="connsiteX9" fmla="*/ 2401294 w 3434963"/>
                  <a:gd name="connsiteY9" fmla="*/ 333955 h 4778734"/>
                  <a:gd name="connsiteX10" fmla="*/ 2138901 w 3434963"/>
                  <a:gd name="connsiteY10" fmla="*/ 2003729 h 4778734"/>
                  <a:gd name="connsiteX11" fmla="*/ 2250219 w 3434963"/>
                  <a:gd name="connsiteY11" fmla="*/ 2759103 h 4778734"/>
                  <a:gd name="connsiteX12" fmla="*/ 2568271 w 3434963"/>
                  <a:gd name="connsiteY12" fmla="*/ 2361537 h 4778734"/>
                  <a:gd name="connsiteX13" fmla="*/ 3434963 w 3434963"/>
                  <a:gd name="connsiteY13" fmla="*/ 2210463 h 4778734"/>
                  <a:gd name="connsiteX14" fmla="*/ 2703443 w 3434963"/>
                  <a:gd name="connsiteY14" fmla="*/ 2989690 h 4778734"/>
                  <a:gd name="connsiteX15" fmla="*/ 2043485 w 3434963"/>
                  <a:gd name="connsiteY15" fmla="*/ 4055165 h 4778734"/>
                  <a:gd name="connsiteX16" fmla="*/ 2154803 w 3434963"/>
                  <a:gd name="connsiteY16" fmla="*/ 4778734 h 4778734"/>
                  <a:gd name="connsiteX17" fmla="*/ 755374 w 3434963"/>
                  <a:gd name="connsiteY17" fmla="*/ 4778734 h 4778734"/>
                  <a:gd name="connsiteX0" fmla="*/ 755374 w 3446514"/>
                  <a:gd name="connsiteY0" fmla="*/ 4778734 h 4778734"/>
                  <a:gd name="connsiteX1" fmla="*/ 795131 w 3446514"/>
                  <a:gd name="connsiteY1" fmla="*/ 4142631 h 4778734"/>
                  <a:gd name="connsiteX2" fmla="*/ 381662 w 3446514"/>
                  <a:gd name="connsiteY2" fmla="*/ 2313830 h 4778734"/>
                  <a:gd name="connsiteX3" fmla="*/ 0 w 3446514"/>
                  <a:gd name="connsiteY3" fmla="*/ 1017767 h 4778734"/>
                  <a:gd name="connsiteX4" fmla="*/ 691763 w 3446514"/>
                  <a:gd name="connsiteY4" fmla="*/ 2019631 h 4778734"/>
                  <a:gd name="connsiteX5" fmla="*/ 612250 w 3446514"/>
                  <a:gd name="connsiteY5" fmla="*/ 182880 h 4778734"/>
                  <a:gd name="connsiteX6" fmla="*/ 1208598 w 3446514"/>
                  <a:gd name="connsiteY6" fmla="*/ 1804946 h 4778734"/>
                  <a:gd name="connsiteX7" fmla="*/ 1351721 w 3446514"/>
                  <a:gd name="connsiteY7" fmla="*/ 0 h 4778734"/>
                  <a:gd name="connsiteX8" fmla="*/ 1701579 w 3446514"/>
                  <a:gd name="connsiteY8" fmla="*/ 1868557 h 4778734"/>
                  <a:gd name="connsiteX9" fmla="*/ 2401294 w 3446514"/>
                  <a:gd name="connsiteY9" fmla="*/ 333955 h 4778734"/>
                  <a:gd name="connsiteX10" fmla="*/ 2138901 w 3446514"/>
                  <a:gd name="connsiteY10" fmla="*/ 2003729 h 4778734"/>
                  <a:gd name="connsiteX11" fmla="*/ 2250219 w 3446514"/>
                  <a:gd name="connsiteY11" fmla="*/ 2759103 h 4778734"/>
                  <a:gd name="connsiteX12" fmla="*/ 2568271 w 3446514"/>
                  <a:gd name="connsiteY12" fmla="*/ 2361537 h 4778734"/>
                  <a:gd name="connsiteX13" fmla="*/ 3434963 w 3446514"/>
                  <a:gd name="connsiteY13" fmla="*/ 2210463 h 4778734"/>
                  <a:gd name="connsiteX14" fmla="*/ 2703443 w 3446514"/>
                  <a:gd name="connsiteY14" fmla="*/ 2989690 h 4778734"/>
                  <a:gd name="connsiteX15" fmla="*/ 2043485 w 3446514"/>
                  <a:gd name="connsiteY15" fmla="*/ 4055165 h 4778734"/>
                  <a:gd name="connsiteX16" fmla="*/ 2154803 w 3446514"/>
                  <a:gd name="connsiteY16" fmla="*/ 4778734 h 4778734"/>
                  <a:gd name="connsiteX17" fmla="*/ 755374 w 3446514"/>
                  <a:gd name="connsiteY17" fmla="*/ 4778734 h 4778734"/>
                  <a:gd name="connsiteX0" fmla="*/ 755374 w 3448610"/>
                  <a:gd name="connsiteY0" fmla="*/ 4778734 h 4778734"/>
                  <a:gd name="connsiteX1" fmla="*/ 795131 w 3448610"/>
                  <a:gd name="connsiteY1" fmla="*/ 4142631 h 4778734"/>
                  <a:gd name="connsiteX2" fmla="*/ 381662 w 3448610"/>
                  <a:gd name="connsiteY2" fmla="*/ 2313830 h 4778734"/>
                  <a:gd name="connsiteX3" fmla="*/ 0 w 3448610"/>
                  <a:gd name="connsiteY3" fmla="*/ 1017767 h 4778734"/>
                  <a:gd name="connsiteX4" fmla="*/ 691763 w 3448610"/>
                  <a:gd name="connsiteY4" fmla="*/ 2019631 h 4778734"/>
                  <a:gd name="connsiteX5" fmla="*/ 612250 w 3448610"/>
                  <a:gd name="connsiteY5" fmla="*/ 182880 h 4778734"/>
                  <a:gd name="connsiteX6" fmla="*/ 1208598 w 3448610"/>
                  <a:gd name="connsiteY6" fmla="*/ 1804946 h 4778734"/>
                  <a:gd name="connsiteX7" fmla="*/ 1351721 w 3448610"/>
                  <a:gd name="connsiteY7" fmla="*/ 0 h 4778734"/>
                  <a:gd name="connsiteX8" fmla="*/ 1701579 w 3448610"/>
                  <a:gd name="connsiteY8" fmla="*/ 1868557 h 4778734"/>
                  <a:gd name="connsiteX9" fmla="*/ 2401294 w 3448610"/>
                  <a:gd name="connsiteY9" fmla="*/ 333955 h 4778734"/>
                  <a:gd name="connsiteX10" fmla="*/ 2138901 w 3448610"/>
                  <a:gd name="connsiteY10" fmla="*/ 2003729 h 4778734"/>
                  <a:gd name="connsiteX11" fmla="*/ 2250219 w 3448610"/>
                  <a:gd name="connsiteY11" fmla="*/ 2759103 h 4778734"/>
                  <a:gd name="connsiteX12" fmla="*/ 2687541 w 3448610"/>
                  <a:gd name="connsiteY12" fmla="*/ 2313829 h 4778734"/>
                  <a:gd name="connsiteX13" fmla="*/ 3434963 w 3448610"/>
                  <a:gd name="connsiteY13" fmla="*/ 2210463 h 4778734"/>
                  <a:gd name="connsiteX14" fmla="*/ 2703443 w 3448610"/>
                  <a:gd name="connsiteY14" fmla="*/ 2989690 h 4778734"/>
                  <a:gd name="connsiteX15" fmla="*/ 2043485 w 3448610"/>
                  <a:gd name="connsiteY15" fmla="*/ 4055165 h 4778734"/>
                  <a:gd name="connsiteX16" fmla="*/ 2154803 w 3448610"/>
                  <a:gd name="connsiteY16" fmla="*/ 4778734 h 4778734"/>
                  <a:gd name="connsiteX17" fmla="*/ 755374 w 3448610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81662 w 3448452"/>
                  <a:gd name="connsiteY2" fmla="*/ 2313830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755374 w 3448452"/>
                  <a:gd name="connsiteY0" fmla="*/ 4778734 h 4778734"/>
                  <a:gd name="connsiteX1" fmla="*/ 795131 w 3448452"/>
                  <a:gd name="connsiteY1" fmla="*/ 4142631 h 4778734"/>
                  <a:gd name="connsiteX2" fmla="*/ 357808 w 3448452"/>
                  <a:gd name="connsiteY2" fmla="*/ 2321781 h 4778734"/>
                  <a:gd name="connsiteX3" fmla="*/ 0 w 3448452"/>
                  <a:gd name="connsiteY3" fmla="*/ 1017767 h 4778734"/>
                  <a:gd name="connsiteX4" fmla="*/ 691763 w 3448452"/>
                  <a:gd name="connsiteY4" fmla="*/ 2019631 h 4778734"/>
                  <a:gd name="connsiteX5" fmla="*/ 612250 w 3448452"/>
                  <a:gd name="connsiteY5" fmla="*/ 182880 h 4778734"/>
                  <a:gd name="connsiteX6" fmla="*/ 1208598 w 3448452"/>
                  <a:gd name="connsiteY6" fmla="*/ 1804946 h 4778734"/>
                  <a:gd name="connsiteX7" fmla="*/ 1351721 w 3448452"/>
                  <a:gd name="connsiteY7" fmla="*/ 0 h 4778734"/>
                  <a:gd name="connsiteX8" fmla="*/ 1701579 w 3448452"/>
                  <a:gd name="connsiteY8" fmla="*/ 1868557 h 4778734"/>
                  <a:gd name="connsiteX9" fmla="*/ 2401294 w 3448452"/>
                  <a:gd name="connsiteY9" fmla="*/ 333955 h 4778734"/>
                  <a:gd name="connsiteX10" fmla="*/ 2138901 w 3448452"/>
                  <a:gd name="connsiteY10" fmla="*/ 2003729 h 4778734"/>
                  <a:gd name="connsiteX11" fmla="*/ 2250219 w 3448452"/>
                  <a:gd name="connsiteY11" fmla="*/ 2759103 h 4778734"/>
                  <a:gd name="connsiteX12" fmla="*/ 2687541 w 3448452"/>
                  <a:gd name="connsiteY12" fmla="*/ 2313829 h 4778734"/>
                  <a:gd name="connsiteX13" fmla="*/ 3434963 w 3448452"/>
                  <a:gd name="connsiteY13" fmla="*/ 2210463 h 4778734"/>
                  <a:gd name="connsiteX14" fmla="*/ 2703443 w 3448452"/>
                  <a:gd name="connsiteY14" fmla="*/ 2989690 h 4778734"/>
                  <a:gd name="connsiteX15" fmla="*/ 2043485 w 3448452"/>
                  <a:gd name="connsiteY15" fmla="*/ 4055165 h 4778734"/>
                  <a:gd name="connsiteX16" fmla="*/ 2154803 w 3448452"/>
                  <a:gd name="connsiteY16" fmla="*/ 4778734 h 4778734"/>
                  <a:gd name="connsiteX17" fmla="*/ 755374 w 3448452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687258 w 3523460"/>
                  <a:gd name="connsiteY5" fmla="*/ 182880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83606 w 3523460"/>
                  <a:gd name="connsiteY6" fmla="*/ 1804946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78734 h 4778734"/>
                  <a:gd name="connsiteX1" fmla="*/ 870139 w 3523460"/>
                  <a:gd name="connsiteY1" fmla="*/ 4142631 h 4778734"/>
                  <a:gd name="connsiteX2" fmla="*/ 432816 w 3523460"/>
                  <a:gd name="connsiteY2" fmla="*/ 2321781 h 4778734"/>
                  <a:gd name="connsiteX3" fmla="*/ 75008 w 3523460"/>
                  <a:gd name="connsiteY3" fmla="*/ 1017767 h 4778734"/>
                  <a:gd name="connsiteX4" fmla="*/ 766771 w 3523460"/>
                  <a:gd name="connsiteY4" fmla="*/ 2019631 h 4778734"/>
                  <a:gd name="connsiteX5" fmla="*/ 711112 w 3523460"/>
                  <a:gd name="connsiteY5" fmla="*/ 262393 h 4778734"/>
                  <a:gd name="connsiteX6" fmla="*/ 1251801 w 3523460"/>
                  <a:gd name="connsiteY6" fmla="*/ 1812897 h 4778734"/>
                  <a:gd name="connsiteX7" fmla="*/ 1426729 w 3523460"/>
                  <a:gd name="connsiteY7" fmla="*/ 0 h 4778734"/>
                  <a:gd name="connsiteX8" fmla="*/ 1776587 w 3523460"/>
                  <a:gd name="connsiteY8" fmla="*/ 1868557 h 4778734"/>
                  <a:gd name="connsiteX9" fmla="*/ 2476302 w 3523460"/>
                  <a:gd name="connsiteY9" fmla="*/ 333955 h 4778734"/>
                  <a:gd name="connsiteX10" fmla="*/ 2213909 w 3523460"/>
                  <a:gd name="connsiteY10" fmla="*/ 2003729 h 4778734"/>
                  <a:gd name="connsiteX11" fmla="*/ 2325227 w 3523460"/>
                  <a:gd name="connsiteY11" fmla="*/ 2759103 h 4778734"/>
                  <a:gd name="connsiteX12" fmla="*/ 2762549 w 3523460"/>
                  <a:gd name="connsiteY12" fmla="*/ 2313829 h 4778734"/>
                  <a:gd name="connsiteX13" fmla="*/ 3509971 w 3523460"/>
                  <a:gd name="connsiteY13" fmla="*/ 2210463 h 4778734"/>
                  <a:gd name="connsiteX14" fmla="*/ 2778451 w 3523460"/>
                  <a:gd name="connsiteY14" fmla="*/ 2989690 h 4778734"/>
                  <a:gd name="connsiteX15" fmla="*/ 2118493 w 3523460"/>
                  <a:gd name="connsiteY15" fmla="*/ 4055165 h 4778734"/>
                  <a:gd name="connsiteX16" fmla="*/ 2229811 w 3523460"/>
                  <a:gd name="connsiteY16" fmla="*/ 4778734 h 4778734"/>
                  <a:gd name="connsiteX17" fmla="*/ 830382 w 3523460"/>
                  <a:gd name="connsiteY17" fmla="*/ 4778734 h 4778734"/>
                  <a:gd name="connsiteX0" fmla="*/ 830382 w 3523460"/>
                  <a:gd name="connsiteY0" fmla="*/ 4731026 h 4731026"/>
                  <a:gd name="connsiteX1" fmla="*/ 870139 w 3523460"/>
                  <a:gd name="connsiteY1" fmla="*/ 4094923 h 4731026"/>
                  <a:gd name="connsiteX2" fmla="*/ 432816 w 3523460"/>
                  <a:gd name="connsiteY2" fmla="*/ 2274073 h 4731026"/>
                  <a:gd name="connsiteX3" fmla="*/ 75008 w 3523460"/>
                  <a:gd name="connsiteY3" fmla="*/ 970059 h 4731026"/>
                  <a:gd name="connsiteX4" fmla="*/ 766771 w 3523460"/>
                  <a:gd name="connsiteY4" fmla="*/ 1971923 h 4731026"/>
                  <a:gd name="connsiteX5" fmla="*/ 711112 w 3523460"/>
                  <a:gd name="connsiteY5" fmla="*/ 214685 h 4731026"/>
                  <a:gd name="connsiteX6" fmla="*/ 1251801 w 3523460"/>
                  <a:gd name="connsiteY6" fmla="*/ 1765189 h 4731026"/>
                  <a:gd name="connsiteX7" fmla="*/ 1458534 w 3523460"/>
                  <a:gd name="connsiteY7" fmla="*/ 0 h 4731026"/>
                  <a:gd name="connsiteX8" fmla="*/ 1776587 w 3523460"/>
                  <a:gd name="connsiteY8" fmla="*/ 1820849 h 4731026"/>
                  <a:gd name="connsiteX9" fmla="*/ 2476302 w 3523460"/>
                  <a:gd name="connsiteY9" fmla="*/ 286247 h 4731026"/>
                  <a:gd name="connsiteX10" fmla="*/ 2213909 w 3523460"/>
                  <a:gd name="connsiteY10" fmla="*/ 1956021 h 4731026"/>
                  <a:gd name="connsiteX11" fmla="*/ 2325227 w 3523460"/>
                  <a:gd name="connsiteY11" fmla="*/ 2711395 h 4731026"/>
                  <a:gd name="connsiteX12" fmla="*/ 2762549 w 3523460"/>
                  <a:gd name="connsiteY12" fmla="*/ 2266121 h 4731026"/>
                  <a:gd name="connsiteX13" fmla="*/ 3509971 w 3523460"/>
                  <a:gd name="connsiteY13" fmla="*/ 2162755 h 4731026"/>
                  <a:gd name="connsiteX14" fmla="*/ 2778451 w 3523460"/>
                  <a:gd name="connsiteY14" fmla="*/ 2941982 h 4731026"/>
                  <a:gd name="connsiteX15" fmla="*/ 2118493 w 3523460"/>
                  <a:gd name="connsiteY15" fmla="*/ 4007457 h 4731026"/>
                  <a:gd name="connsiteX16" fmla="*/ 2229811 w 3523460"/>
                  <a:gd name="connsiteY16" fmla="*/ 4731026 h 4731026"/>
                  <a:gd name="connsiteX17" fmla="*/ 830382 w 3523460"/>
                  <a:gd name="connsiteY17" fmla="*/ 4731026 h 473102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76302 w 3523460"/>
                  <a:gd name="connsiteY9" fmla="*/ 286597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13909 w 3523460"/>
                  <a:gd name="connsiteY10" fmla="*/ 195637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76587 w 3523460"/>
                  <a:gd name="connsiteY8" fmla="*/ 1821199 h 4731376"/>
                  <a:gd name="connsiteX9" fmla="*/ 2492205 w 3523460"/>
                  <a:gd name="connsiteY9" fmla="*/ 334305 h 4731376"/>
                  <a:gd name="connsiteX10" fmla="*/ 2221860 w 3523460"/>
                  <a:gd name="connsiteY10" fmla="*/ 2012031 h 4731376"/>
                  <a:gd name="connsiteX11" fmla="*/ 2325227 w 3523460"/>
                  <a:gd name="connsiteY11" fmla="*/ 2711745 h 4731376"/>
                  <a:gd name="connsiteX12" fmla="*/ 2762549 w 3523460"/>
                  <a:gd name="connsiteY12" fmla="*/ 2266471 h 4731376"/>
                  <a:gd name="connsiteX13" fmla="*/ 3509971 w 3523460"/>
                  <a:gd name="connsiteY13" fmla="*/ 2163105 h 4731376"/>
                  <a:gd name="connsiteX14" fmla="*/ 2778451 w 3523460"/>
                  <a:gd name="connsiteY14" fmla="*/ 2942332 h 4731376"/>
                  <a:gd name="connsiteX15" fmla="*/ 2118493 w 3523460"/>
                  <a:gd name="connsiteY15" fmla="*/ 4007807 h 4731376"/>
                  <a:gd name="connsiteX16" fmla="*/ 2229811 w 3523460"/>
                  <a:gd name="connsiteY16" fmla="*/ 4731376 h 4731376"/>
                  <a:gd name="connsiteX17" fmla="*/ 830382 w 3523460"/>
                  <a:gd name="connsiteY17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776587 w 3523460"/>
                  <a:gd name="connsiteY9" fmla="*/ 1821199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673219 w 3523460"/>
                  <a:gd name="connsiteY8" fmla="*/ 1757587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51801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275655 w 3523460"/>
                  <a:gd name="connsiteY6" fmla="*/ 1765539 h 4731376"/>
                  <a:gd name="connsiteX7" fmla="*/ 1458534 w 3523460"/>
                  <a:gd name="connsiteY7" fmla="*/ 350 h 4731376"/>
                  <a:gd name="connsiteX8" fmla="*/ 1705024 w 3523460"/>
                  <a:gd name="connsiteY8" fmla="*/ 1813246 h 4731376"/>
                  <a:gd name="connsiteX9" fmla="*/ 1808393 w 3523460"/>
                  <a:gd name="connsiteY9" fmla="*/ 1868907 h 4731376"/>
                  <a:gd name="connsiteX10" fmla="*/ 2492205 w 3523460"/>
                  <a:gd name="connsiteY10" fmla="*/ 334305 h 4731376"/>
                  <a:gd name="connsiteX11" fmla="*/ 2221860 w 3523460"/>
                  <a:gd name="connsiteY11" fmla="*/ 2012031 h 4731376"/>
                  <a:gd name="connsiteX12" fmla="*/ 2325227 w 3523460"/>
                  <a:gd name="connsiteY12" fmla="*/ 2711745 h 4731376"/>
                  <a:gd name="connsiteX13" fmla="*/ 2762549 w 3523460"/>
                  <a:gd name="connsiteY13" fmla="*/ 2266471 h 4731376"/>
                  <a:gd name="connsiteX14" fmla="*/ 3509971 w 3523460"/>
                  <a:gd name="connsiteY14" fmla="*/ 2163105 h 4731376"/>
                  <a:gd name="connsiteX15" fmla="*/ 2778451 w 3523460"/>
                  <a:gd name="connsiteY15" fmla="*/ 2942332 h 4731376"/>
                  <a:gd name="connsiteX16" fmla="*/ 2118493 w 3523460"/>
                  <a:gd name="connsiteY16" fmla="*/ 4007807 h 4731376"/>
                  <a:gd name="connsiteX17" fmla="*/ 2229811 w 3523460"/>
                  <a:gd name="connsiteY17" fmla="*/ 4731376 h 4731376"/>
                  <a:gd name="connsiteX18" fmla="*/ 830382 w 3523460"/>
                  <a:gd name="connsiteY18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48433 w 3523460"/>
                  <a:gd name="connsiteY6" fmla="*/ 1717831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08393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92761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376 h 4731376"/>
                  <a:gd name="connsiteX1" fmla="*/ 870139 w 3523460"/>
                  <a:gd name="connsiteY1" fmla="*/ 4095273 h 4731376"/>
                  <a:gd name="connsiteX2" fmla="*/ 432816 w 3523460"/>
                  <a:gd name="connsiteY2" fmla="*/ 2274423 h 4731376"/>
                  <a:gd name="connsiteX3" fmla="*/ 75008 w 3523460"/>
                  <a:gd name="connsiteY3" fmla="*/ 970409 h 4731376"/>
                  <a:gd name="connsiteX4" fmla="*/ 766771 w 3523460"/>
                  <a:gd name="connsiteY4" fmla="*/ 1972273 h 4731376"/>
                  <a:gd name="connsiteX5" fmla="*/ 711112 w 3523460"/>
                  <a:gd name="connsiteY5" fmla="*/ 215035 h 4731376"/>
                  <a:gd name="connsiteX6" fmla="*/ 1164336 w 3523460"/>
                  <a:gd name="connsiteY6" fmla="*/ 1773490 h 4731376"/>
                  <a:gd name="connsiteX7" fmla="*/ 1275655 w 3523460"/>
                  <a:gd name="connsiteY7" fmla="*/ 1765539 h 4731376"/>
                  <a:gd name="connsiteX8" fmla="*/ 1458534 w 3523460"/>
                  <a:gd name="connsiteY8" fmla="*/ 350 h 4731376"/>
                  <a:gd name="connsiteX9" fmla="*/ 1705024 w 3523460"/>
                  <a:gd name="connsiteY9" fmla="*/ 1813246 h 4731376"/>
                  <a:gd name="connsiteX10" fmla="*/ 1816344 w 3523460"/>
                  <a:gd name="connsiteY10" fmla="*/ 1868907 h 4731376"/>
                  <a:gd name="connsiteX11" fmla="*/ 2492205 w 3523460"/>
                  <a:gd name="connsiteY11" fmla="*/ 334305 h 4731376"/>
                  <a:gd name="connsiteX12" fmla="*/ 2221860 w 3523460"/>
                  <a:gd name="connsiteY12" fmla="*/ 2012031 h 4731376"/>
                  <a:gd name="connsiteX13" fmla="*/ 2325227 w 3523460"/>
                  <a:gd name="connsiteY13" fmla="*/ 2711745 h 4731376"/>
                  <a:gd name="connsiteX14" fmla="*/ 2762549 w 3523460"/>
                  <a:gd name="connsiteY14" fmla="*/ 2266471 h 4731376"/>
                  <a:gd name="connsiteX15" fmla="*/ 3509971 w 3523460"/>
                  <a:gd name="connsiteY15" fmla="*/ 2163105 h 4731376"/>
                  <a:gd name="connsiteX16" fmla="*/ 2778451 w 3523460"/>
                  <a:gd name="connsiteY16" fmla="*/ 2942332 h 4731376"/>
                  <a:gd name="connsiteX17" fmla="*/ 2118493 w 3523460"/>
                  <a:gd name="connsiteY17" fmla="*/ 4007807 h 4731376"/>
                  <a:gd name="connsiteX18" fmla="*/ 2229811 w 3523460"/>
                  <a:gd name="connsiteY18" fmla="*/ 4731376 h 4731376"/>
                  <a:gd name="connsiteX19" fmla="*/ 830382 w 3523460"/>
                  <a:gd name="connsiteY19" fmla="*/ 4731376 h 4731376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66771 w 3523460"/>
                  <a:gd name="connsiteY4" fmla="*/ 1972081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838333 w 3523460"/>
                  <a:gd name="connsiteY4" fmla="*/ 2003886 h 4731184"/>
                  <a:gd name="connsiteX5" fmla="*/ 711112 w 3523460"/>
                  <a:gd name="connsiteY5" fmla="*/ 214843 h 4731184"/>
                  <a:gd name="connsiteX6" fmla="*/ 1164336 w 3523460"/>
                  <a:gd name="connsiteY6" fmla="*/ 1773298 h 4731184"/>
                  <a:gd name="connsiteX7" fmla="*/ 1275655 w 3523460"/>
                  <a:gd name="connsiteY7" fmla="*/ 1765347 h 4731184"/>
                  <a:gd name="connsiteX8" fmla="*/ 1458534 w 3523460"/>
                  <a:gd name="connsiteY8" fmla="*/ 158 h 4731184"/>
                  <a:gd name="connsiteX9" fmla="*/ 1705024 w 3523460"/>
                  <a:gd name="connsiteY9" fmla="*/ 1813054 h 4731184"/>
                  <a:gd name="connsiteX10" fmla="*/ 1816344 w 3523460"/>
                  <a:gd name="connsiteY10" fmla="*/ 1868715 h 4731184"/>
                  <a:gd name="connsiteX11" fmla="*/ 2492205 w 3523460"/>
                  <a:gd name="connsiteY11" fmla="*/ 334113 h 4731184"/>
                  <a:gd name="connsiteX12" fmla="*/ 2221860 w 3523460"/>
                  <a:gd name="connsiteY12" fmla="*/ 2011839 h 4731184"/>
                  <a:gd name="connsiteX13" fmla="*/ 2325227 w 3523460"/>
                  <a:gd name="connsiteY13" fmla="*/ 2711553 h 4731184"/>
                  <a:gd name="connsiteX14" fmla="*/ 2762549 w 3523460"/>
                  <a:gd name="connsiteY14" fmla="*/ 2266279 h 4731184"/>
                  <a:gd name="connsiteX15" fmla="*/ 3509971 w 3523460"/>
                  <a:gd name="connsiteY15" fmla="*/ 2162913 h 4731184"/>
                  <a:gd name="connsiteX16" fmla="*/ 2778451 w 3523460"/>
                  <a:gd name="connsiteY16" fmla="*/ 2942140 h 4731184"/>
                  <a:gd name="connsiteX17" fmla="*/ 2118493 w 3523460"/>
                  <a:gd name="connsiteY17" fmla="*/ 4007615 h 4731184"/>
                  <a:gd name="connsiteX18" fmla="*/ 2229811 w 3523460"/>
                  <a:gd name="connsiteY18" fmla="*/ 4731184 h 4731184"/>
                  <a:gd name="connsiteX19" fmla="*/ 830382 w 3523460"/>
                  <a:gd name="connsiteY19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34965 w 3523460"/>
                  <a:gd name="connsiteY4" fmla="*/ 2027740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03886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164336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62187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84 h 4731184"/>
                  <a:gd name="connsiteX1" fmla="*/ 870139 w 3523460"/>
                  <a:gd name="connsiteY1" fmla="*/ 4095081 h 4731184"/>
                  <a:gd name="connsiteX2" fmla="*/ 432816 w 3523460"/>
                  <a:gd name="connsiteY2" fmla="*/ 2274231 h 4731184"/>
                  <a:gd name="connsiteX3" fmla="*/ 75008 w 3523460"/>
                  <a:gd name="connsiteY3" fmla="*/ 970217 h 4731184"/>
                  <a:gd name="connsiteX4" fmla="*/ 750867 w 3523460"/>
                  <a:gd name="connsiteY4" fmla="*/ 2107253 h 4731184"/>
                  <a:gd name="connsiteX5" fmla="*/ 838333 w 3523460"/>
                  <a:gd name="connsiteY5" fmla="*/ 2035692 h 4731184"/>
                  <a:gd name="connsiteX6" fmla="*/ 711112 w 3523460"/>
                  <a:gd name="connsiteY6" fmla="*/ 214843 h 4731184"/>
                  <a:gd name="connsiteX7" fmla="*/ 1204092 w 3523460"/>
                  <a:gd name="connsiteY7" fmla="*/ 1773298 h 4731184"/>
                  <a:gd name="connsiteX8" fmla="*/ 1275655 w 3523460"/>
                  <a:gd name="connsiteY8" fmla="*/ 1765347 h 4731184"/>
                  <a:gd name="connsiteX9" fmla="*/ 1458534 w 3523460"/>
                  <a:gd name="connsiteY9" fmla="*/ 158 h 4731184"/>
                  <a:gd name="connsiteX10" fmla="*/ 1705024 w 3523460"/>
                  <a:gd name="connsiteY10" fmla="*/ 1813054 h 4731184"/>
                  <a:gd name="connsiteX11" fmla="*/ 1816344 w 3523460"/>
                  <a:gd name="connsiteY11" fmla="*/ 1868715 h 4731184"/>
                  <a:gd name="connsiteX12" fmla="*/ 2492205 w 3523460"/>
                  <a:gd name="connsiteY12" fmla="*/ 334113 h 4731184"/>
                  <a:gd name="connsiteX13" fmla="*/ 2221860 w 3523460"/>
                  <a:gd name="connsiteY13" fmla="*/ 2011839 h 4731184"/>
                  <a:gd name="connsiteX14" fmla="*/ 2325227 w 3523460"/>
                  <a:gd name="connsiteY14" fmla="*/ 2711553 h 4731184"/>
                  <a:gd name="connsiteX15" fmla="*/ 2762549 w 3523460"/>
                  <a:gd name="connsiteY15" fmla="*/ 2266279 h 4731184"/>
                  <a:gd name="connsiteX16" fmla="*/ 3509971 w 3523460"/>
                  <a:gd name="connsiteY16" fmla="*/ 2162913 h 4731184"/>
                  <a:gd name="connsiteX17" fmla="*/ 2778451 w 3523460"/>
                  <a:gd name="connsiteY17" fmla="*/ 2942140 h 4731184"/>
                  <a:gd name="connsiteX18" fmla="*/ 2118493 w 3523460"/>
                  <a:gd name="connsiteY18" fmla="*/ 4007615 h 4731184"/>
                  <a:gd name="connsiteX19" fmla="*/ 2229811 w 3523460"/>
                  <a:gd name="connsiteY19" fmla="*/ 4731184 h 4731184"/>
                  <a:gd name="connsiteX20" fmla="*/ 830382 w 3523460"/>
                  <a:gd name="connsiteY20" fmla="*/ 4731184 h 4731184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04092 w 3523460"/>
                  <a:gd name="connsiteY7" fmla="*/ 1773290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6 h 4731176"/>
                  <a:gd name="connsiteX1" fmla="*/ 870139 w 3523460"/>
                  <a:gd name="connsiteY1" fmla="*/ 4095073 h 4731176"/>
                  <a:gd name="connsiteX2" fmla="*/ 432816 w 3523460"/>
                  <a:gd name="connsiteY2" fmla="*/ 2274223 h 4731176"/>
                  <a:gd name="connsiteX3" fmla="*/ 75008 w 3523460"/>
                  <a:gd name="connsiteY3" fmla="*/ 970209 h 4731176"/>
                  <a:gd name="connsiteX4" fmla="*/ 750867 w 3523460"/>
                  <a:gd name="connsiteY4" fmla="*/ 2107245 h 4731176"/>
                  <a:gd name="connsiteX5" fmla="*/ 838333 w 3523460"/>
                  <a:gd name="connsiteY5" fmla="*/ 2035684 h 4731176"/>
                  <a:gd name="connsiteX6" fmla="*/ 711112 w 3523460"/>
                  <a:gd name="connsiteY6" fmla="*/ 214835 h 4731176"/>
                  <a:gd name="connsiteX7" fmla="*/ 1235897 w 3523460"/>
                  <a:gd name="connsiteY7" fmla="*/ 1868706 h 4731176"/>
                  <a:gd name="connsiteX8" fmla="*/ 1339265 w 3523460"/>
                  <a:gd name="connsiteY8" fmla="*/ 1828949 h 4731176"/>
                  <a:gd name="connsiteX9" fmla="*/ 1458534 w 3523460"/>
                  <a:gd name="connsiteY9" fmla="*/ 150 h 4731176"/>
                  <a:gd name="connsiteX10" fmla="*/ 1705024 w 3523460"/>
                  <a:gd name="connsiteY10" fmla="*/ 1813046 h 4731176"/>
                  <a:gd name="connsiteX11" fmla="*/ 1816344 w 3523460"/>
                  <a:gd name="connsiteY11" fmla="*/ 1868707 h 4731176"/>
                  <a:gd name="connsiteX12" fmla="*/ 2492205 w 3523460"/>
                  <a:gd name="connsiteY12" fmla="*/ 334105 h 4731176"/>
                  <a:gd name="connsiteX13" fmla="*/ 2221860 w 3523460"/>
                  <a:gd name="connsiteY13" fmla="*/ 2011831 h 4731176"/>
                  <a:gd name="connsiteX14" fmla="*/ 2325227 w 3523460"/>
                  <a:gd name="connsiteY14" fmla="*/ 2711545 h 4731176"/>
                  <a:gd name="connsiteX15" fmla="*/ 2762549 w 3523460"/>
                  <a:gd name="connsiteY15" fmla="*/ 2266271 h 4731176"/>
                  <a:gd name="connsiteX16" fmla="*/ 3509971 w 3523460"/>
                  <a:gd name="connsiteY16" fmla="*/ 2162905 h 4731176"/>
                  <a:gd name="connsiteX17" fmla="*/ 2778451 w 3523460"/>
                  <a:gd name="connsiteY17" fmla="*/ 2942132 h 4731176"/>
                  <a:gd name="connsiteX18" fmla="*/ 2118493 w 3523460"/>
                  <a:gd name="connsiteY18" fmla="*/ 4007607 h 4731176"/>
                  <a:gd name="connsiteX19" fmla="*/ 2229811 w 3523460"/>
                  <a:gd name="connsiteY19" fmla="*/ 4731176 h 4731176"/>
                  <a:gd name="connsiteX20" fmla="*/ 830382 w 3523460"/>
                  <a:gd name="connsiteY20" fmla="*/ 4731176 h 4731176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4 h 4731174"/>
                  <a:gd name="connsiteX1" fmla="*/ 870139 w 3523460"/>
                  <a:gd name="connsiteY1" fmla="*/ 4095071 h 4731174"/>
                  <a:gd name="connsiteX2" fmla="*/ 432816 w 3523460"/>
                  <a:gd name="connsiteY2" fmla="*/ 2274221 h 4731174"/>
                  <a:gd name="connsiteX3" fmla="*/ 75008 w 3523460"/>
                  <a:gd name="connsiteY3" fmla="*/ 970207 h 4731174"/>
                  <a:gd name="connsiteX4" fmla="*/ 750867 w 3523460"/>
                  <a:gd name="connsiteY4" fmla="*/ 2107243 h 4731174"/>
                  <a:gd name="connsiteX5" fmla="*/ 838333 w 3523460"/>
                  <a:gd name="connsiteY5" fmla="*/ 2035682 h 4731174"/>
                  <a:gd name="connsiteX6" fmla="*/ 711112 w 3523460"/>
                  <a:gd name="connsiteY6" fmla="*/ 214833 h 4731174"/>
                  <a:gd name="connsiteX7" fmla="*/ 1235897 w 3523460"/>
                  <a:gd name="connsiteY7" fmla="*/ 1868704 h 4731174"/>
                  <a:gd name="connsiteX8" fmla="*/ 1339265 w 3523460"/>
                  <a:gd name="connsiteY8" fmla="*/ 1828947 h 4731174"/>
                  <a:gd name="connsiteX9" fmla="*/ 1458534 w 3523460"/>
                  <a:gd name="connsiteY9" fmla="*/ 148 h 4731174"/>
                  <a:gd name="connsiteX10" fmla="*/ 1705024 w 3523460"/>
                  <a:gd name="connsiteY10" fmla="*/ 1813044 h 4731174"/>
                  <a:gd name="connsiteX11" fmla="*/ 1816344 w 3523460"/>
                  <a:gd name="connsiteY11" fmla="*/ 1868705 h 4731174"/>
                  <a:gd name="connsiteX12" fmla="*/ 2492205 w 3523460"/>
                  <a:gd name="connsiteY12" fmla="*/ 334103 h 4731174"/>
                  <a:gd name="connsiteX13" fmla="*/ 2221860 w 3523460"/>
                  <a:gd name="connsiteY13" fmla="*/ 2011829 h 4731174"/>
                  <a:gd name="connsiteX14" fmla="*/ 2325227 w 3523460"/>
                  <a:gd name="connsiteY14" fmla="*/ 2711543 h 4731174"/>
                  <a:gd name="connsiteX15" fmla="*/ 2762549 w 3523460"/>
                  <a:gd name="connsiteY15" fmla="*/ 2266269 h 4731174"/>
                  <a:gd name="connsiteX16" fmla="*/ 3509971 w 3523460"/>
                  <a:gd name="connsiteY16" fmla="*/ 2162903 h 4731174"/>
                  <a:gd name="connsiteX17" fmla="*/ 2778451 w 3523460"/>
                  <a:gd name="connsiteY17" fmla="*/ 2942130 h 4731174"/>
                  <a:gd name="connsiteX18" fmla="*/ 2118493 w 3523460"/>
                  <a:gd name="connsiteY18" fmla="*/ 4007605 h 4731174"/>
                  <a:gd name="connsiteX19" fmla="*/ 2229811 w 3523460"/>
                  <a:gd name="connsiteY19" fmla="*/ 4731174 h 4731174"/>
                  <a:gd name="connsiteX20" fmla="*/ 830382 w 3523460"/>
                  <a:gd name="connsiteY20" fmla="*/ 4731174 h 4731174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05024 w 3523460"/>
                  <a:gd name="connsiteY10" fmla="*/ 1813042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172 h 4731172"/>
                  <a:gd name="connsiteX1" fmla="*/ 870139 w 3523460"/>
                  <a:gd name="connsiteY1" fmla="*/ 4095069 h 4731172"/>
                  <a:gd name="connsiteX2" fmla="*/ 432816 w 3523460"/>
                  <a:gd name="connsiteY2" fmla="*/ 2274219 h 4731172"/>
                  <a:gd name="connsiteX3" fmla="*/ 75008 w 3523460"/>
                  <a:gd name="connsiteY3" fmla="*/ 970205 h 4731172"/>
                  <a:gd name="connsiteX4" fmla="*/ 750867 w 3523460"/>
                  <a:gd name="connsiteY4" fmla="*/ 2107241 h 4731172"/>
                  <a:gd name="connsiteX5" fmla="*/ 838333 w 3523460"/>
                  <a:gd name="connsiteY5" fmla="*/ 2035680 h 4731172"/>
                  <a:gd name="connsiteX6" fmla="*/ 711112 w 3523460"/>
                  <a:gd name="connsiteY6" fmla="*/ 214831 h 4731172"/>
                  <a:gd name="connsiteX7" fmla="*/ 1235897 w 3523460"/>
                  <a:gd name="connsiteY7" fmla="*/ 1868702 h 4731172"/>
                  <a:gd name="connsiteX8" fmla="*/ 1315411 w 3523460"/>
                  <a:gd name="connsiteY8" fmla="*/ 1852799 h 4731172"/>
                  <a:gd name="connsiteX9" fmla="*/ 1458534 w 3523460"/>
                  <a:gd name="connsiteY9" fmla="*/ 146 h 4731172"/>
                  <a:gd name="connsiteX10" fmla="*/ 1728878 w 3523460"/>
                  <a:gd name="connsiteY10" fmla="*/ 1828945 h 4731172"/>
                  <a:gd name="connsiteX11" fmla="*/ 1816344 w 3523460"/>
                  <a:gd name="connsiteY11" fmla="*/ 1868703 h 4731172"/>
                  <a:gd name="connsiteX12" fmla="*/ 2492205 w 3523460"/>
                  <a:gd name="connsiteY12" fmla="*/ 334101 h 4731172"/>
                  <a:gd name="connsiteX13" fmla="*/ 2221860 w 3523460"/>
                  <a:gd name="connsiteY13" fmla="*/ 2011827 h 4731172"/>
                  <a:gd name="connsiteX14" fmla="*/ 2325227 w 3523460"/>
                  <a:gd name="connsiteY14" fmla="*/ 2711541 h 4731172"/>
                  <a:gd name="connsiteX15" fmla="*/ 2762549 w 3523460"/>
                  <a:gd name="connsiteY15" fmla="*/ 2266267 h 4731172"/>
                  <a:gd name="connsiteX16" fmla="*/ 3509971 w 3523460"/>
                  <a:gd name="connsiteY16" fmla="*/ 2162901 h 4731172"/>
                  <a:gd name="connsiteX17" fmla="*/ 2778451 w 3523460"/>
                  <a:gd name="connsiteY17" fmla="*/ 2942128 h 4731172"/>
                  <a:gd name="connsiteX18" fmla="*/ 2118493 w 3523460"/>
                  <a:gd name="connsiteY18" fmla="*/ 4007603 h 4731172"/>
                  <a:gd name="connsiteX19" fmla="*/ 2229811 w 3523460"/>
                  <a:gd name="connsiteY19" fmla="*/ 4731172 h 4731172"/>
                  <a:gd name="connsiteX20" fmla="*/ 830382 w 3523460"/>
                  <a:gd name="connsiteY20" fmla="*/ 4731172 h 4731172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830382 w 3523460"/>
                  <a:gd name="connsiteY0" fmla="*/ 4731063 h 4731063"/>
                  <a:gd name="connsiteX1" fmla="*/ 870139 w 3523460"/>
                  <a:gd name="connsiteY1" fmla="*/ 4094960 h 4731063"/>
                  <a:gd name="connsiteX2" fmla="*/ 432816 w 3523460"/>
                  <a:gd name="connsiteY2" fmla="*/ 2274110 h 4731063"/>
                  <a:gd name="connsiteX3" fmla="*/ 75008 w 3523460"/>
                  <a:gd name="connsiteY3" fmla="*/ 970096 h 4731063"/>
                  <a:gd name="connsiteX4" fmla="*/ 750867 w 3523460"/>
                  <a:gd name="connsiteY4" fmla="*/ 2107132 h 4731063"/>
                  <a:gd name="connsiteX5" fmla="*/ 838333 w 3523460"/>
                  <a:gd name="connsiteY5" fmla="*/ 2035571 h 4731063"/>
                  <a:gd name="connsiteX6" fmla="*/ 711112 w 3523460"/>
                  <a:gd name="connsiteY6" fmla="*/ 214722 h 4731063"/>
                  <a:gd name="connsiteX7" fmla="*/ 1235897 w 3523460"/>
                  <a:gd name="connsiteY7" fmla="*/ 1868593 h 4731063"/>
                  <a:gd name="connsiteX8" fmla="*/ 1315411 w 3523460"/>
                  <a:gd name="connsiteY8" fmla="*/ 1852690 h 4731063"/>
                  <a:gd name="connsiteX9" fmla="*/ 1458534 w 3523460"/>
                  <a:gd name="connsiteY9" fmla="*/ 37 h 4731063"/>
                  <a:gd name="connsiteX10" fmla="*/ 1728878 w 3523460"/>
                  <a:gd name="connsiteY10" fmla="*/ 1828836 h 4731063"/>
                  <a:gd name="connsiteX11" fmla="*/ 1816344 w 3523460"/>
                  <a:gd name="connsiteY11" fmla="*/ 1868594 h 4731063"/>
                  <a:gd name="connsiteX12" fmla="*/ 2492205 w 3523460"/>
                  <a:gd name="connsiteY12" fmla="*/ 333992 h 4731063"/>
                  <a:gd name="connsiteX13" fmla="*/ 2221860 w 3523460"/>
                  <a:gd name="connsiteY13" fmla="*/ 2011718 h 4731063"/>
                  <a:gd name="connsiteX14" fmla="*/ 2325227 w 3523460"/>
                  <a:gd name="connsiteY14" fmla="*/ 2711432 h 4731063"/>
                  <a:gd name="connsiteX15" fmla="*/ 2762549 w 3523460"/>
                  <a:gd name="connsiteY15" fmla="*/ 2266158 h 4731063"/>
                  <a:gd name="connsiteX16" fmla="*/ 3509971 w 3523460"/>
                  <a:gd name="connsiteY16" fmla="*/ 2162792 h 4731063"/>
                  <a:gd name="connsiteX17" fmla="*/ 2778451 w 3523460"/>
                  <a:gd name="connsiteY17" fmla="*/ 2942019 h 4731063"/>
                  <a:gd name="connsiteX18" fmla="*/ 2118493 w 3523460"/>
                  <a:gd name="connsiteY18" fmla="*/ 4007494 h 4731063"/>
                  <a:gd name="connsiteX19" fmla="*/ 2229811 w 3523460"/>
                  <a:gd name="connsiteY19" fmla="*/ 4731063 h 4731063"/>
                  <a:gd name="connsiteX20" fmla="*/ 830382 w 3523460"/>
                  <a:gd name="connsiteY20" fmla="*/ 4731063 h 4731063"/>
                  <a:gd name="connsiteX0" fmla="*/ 727477 w 3523460"/>
                  <a:gd name="connsiteY0" fmla="*/ 5951236 h 5951236"/>
                  <a:gd name="connsiteX1" fmla="*/ 870139 w 3523460"/>
                  <a:gd name="connsiteY1" fmla="*/ 4094960 h 5951236"/>
                  <a:gd name="connsiteX2" fmla="*/ 432816 w 3523460"/>
                  <a:gd name="connsiteY2" fmla="*/ 2274110 h 5951236"/>
                  <a:gd name="connsiteX3" fmla="*/ 75008 w 3523460"/>
                  <a:gd name="connsiteY3" fmla="*/ 970096 h 5951236"/>
                  <a:gd name="connsiteX4" fmla="*/ 750867 w 3523460"/>
                  <a:gd name="connsiteY4" fmla="*/ 2107132 h 5951236"/>
                  <a:gd name="connsiteX5" fmla="*/ 838333 w 3523460"/>
                  <a:gd name="connsiteY5" fmla="*/ 2035571 h 5951236"/>
                  <a:gd name="connsiteX6" fmla="*/ 711112 w 3523460"/>
                  <a:gd name="connsiteY6" fmla="*/ 214722 h 5951236"/>
                  <a:gd name="connsiteX7" fmla="*/ 1235897 w 3523460"/>
                  <a:gd name="connsiteY7" fmla="*/ 1868593 h 5951236"/>
                  <a:gd name="connsiteX8" fmla="*/ 1315411 w 3523460"/>
                  <a:gd name="connsiteY8" fmla="*/ 1852690 h 5951236"/>
                  <a:gd name="connsiteX9" fmla="*/ 1458534 w 3523460"/>
                  <a:gd name="connsiteY9" fmla="*/ 37 h 5951236"/>
                  <a:gd name="connsiteX10" fmla="*/ 1728878 w 3523460"/>
                  <a:gd name="connsiteY10" fmla="*/ 1828836 h 5951236"/>
                  <a:gd name="connsiteX11" fmla="*/ 1816344 w 3523460"/>
                  <a:gd name="connsiteY11" fmla="*/ 1868594 h 5951236"/>
                  <a:gd name="connsiteX12" fmla="*/ 2492205 w 3523460"/>
                  <a:gd name="connsiteY12" fmla="*/ 333992 h 5951236"/>
                  <a:gd name="connsiteX13" fmla="*/ 2221860 w 3523460"/>
                  <a:gd name="connsiteY13" fmla="*/ 2011718 h 5951236"/>
                  <a:gd name="connsiteX14" fmla="*/ 2325227 w 3523460"/>
                  <a:gd name="connsiteY14" fmla="*/ 2711432 h 5951236"/>
                  <a:gd name="connsiteX15" fmla="*/ 2762549 w 3523460"/>
                  <a:gd name="connsiteY15" fmla="*/ 2266158 h 5951236"/>
                  <a:gd name="connsiteX16" fmla="*/ 3509971 w 3523460"/>
                  <a:gd name="connsiteY16" fmla="*/ 2162792 h 5951236"/>
                  <a:gd name="connsiteX17" fmla="*/ 2778451 w 3523460"/>
                  <a:gd name="connsiteY17" fmla="*/ 2942019 h 5951236"/>
                  <a:gd name="connsiteX18" fmla="*/ 2118493 w 3523460"/>
                  <a:gd name="connsiteY18" fmla="*/ 4007494 h 5951236"/>
                  <a:gd name="connsiteX19" fmla="*/ 2229811 w 3523460"/>
                  <a:gd name="connsiteY19" fmla="*/ 4731063 h 5951236"/>
                  <a:gd name="connsiteX20" fmla="*/ 727477 w 3523460"/>
                  <a:gd name="connsiteY20" fmla="*/ 5951236 h 5951236"/>
                  <a:gd name="connsiteX0" fmla="*/ 727477 w 3523460"/>
                  <a:gd name="connsiteY0" fmla="*/ 595123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727477 w 3523460"/>
                  <a:gd name="connsiteY20" fmla="*/ 5951236 h 5980637"/>
                  <a:gd name="connsiteX0" fmla="*/ 948466 w 3523460"/>
                  <a:gd name="connsiteY0" fmla="*/ 4470606 h 5980637"/>
                  <a:gd name="connsiteX1" fmla="*/ 870139 w 3523460"/>
                  <a:gd name="connsiteY1" fmla="*/ 4094960 h 5980637"/>
                  <a:gd name="connsiteX2" fmla="*/ 432816 w 3523460"/>
                  <a:gd name="connsiteY2" fmla="*/ 2274110 h 5980637"/>
                  <a:gd name="connsiteX3" fmla="*/ 75008 w 3523460"/>
                  <a:gd name="connsiteY3" fmla="*/ 970096 h 5980637"/>
                  <a:gd name="connsiteX4" fmla="*/ 750867 w 3523460"/>
                  <a:gd name="connsiteY4" fmla="*/ 2107132 h 5980637"/>
                  <a:gd name="connsiteX5" fmla="*/ 838333 w 3523460"/>
                  <a:gd name="connsiteY5" fmla="*/ 2035571 h 5980637"/>
                  <a:gd name="connsiteX6" fmla="*/ 711112 w 3523460"/>
                  <a:gd name="connsiteY6" fmla="*/ 214722 h 5980637"/>
                  <a:gd name="connsiteX7" fmla="*/ 1235897 w 3523460"/>
                  <a:gd name="connsiteY7" fmla="*/ 1868593 h 5980637"/>
                  <a:gd name="connsiteX8" fmla="*/ 1315411 w 3523460"/>
                  <a:gd name="connsiteY8" fmla="*/ 1852690 h 5980637"/>
                  <a:gd name="connsiteX9" fmla="*/ 1458534 w 3523460"/>
                  <a:gd name="connsiteY9" fmla="*/ 37 h 5980637"/>
                  <a:gd name="connsiteX10" fmla="*/ 1728878 w 3523460"/>
                  <a:gd name="connsiteY10" fmla="*/ 1828836 h 5980637"/>
                  <a:gd name="connsiteX11" fmla="*/ 1816344 w 3523460"/>
                  <a:gd name="connsiteY11" fmla="*/ 1868594 h 5980637"/>
                  <a:gd name="connsiteX12" fmla="*/ 2492205 w 3523460"/>
                  <a:gd name="connsiteY12" fmla="*/ 333992 h 5980637"/>
                  <a:gd name="connsiteX13" fmla="*/ 2221860 w 3523460"/>
                  <a:gd name="connsiteY13" fmla="*/ 2011718 h 5980637"/>
                  <a:gd name="connsiteX14" fmla="*/ 2325227 w 3523460"/>
                  <a:gd name="connsiteY14" fmla="*/ 2711432 h 5980637"/>
                  <a:gd name="connsiteX15" fmla="*/ 2762549 w 3523460"/>
                  <a:gd name="connsiteY15" fmla="*/ 2266158 h 5980637"/>
                  <a:gd name="connsiteX16" fmla="*/ 3509971 w 3523460"/>
                  <a:gd name="connsiteY16" fmla="*/ 2162792 h 5980637"/>
                  <a:gd name="connsiteX17" fmla="*/ 2778451 w 3523460"/>
                  <a:gd name="connsiteY17" fmla="*/ 2942019 h 5980637"/>
                  <a:gd name="connsiteX18" fmla="*/ 2118493 w 3523460"/>
                  <a:gd name="connsiteY18" fmla="*/ 4007494 h 5980637"/>
                  <a:gd name="connsiteX19" fmla="*/ 2303315 w 3523460"/>
                  <a:gd name="connsiteY19" fmla="*/ 5980637 h 5980637"/>
                  <a:gd name="connsiteX20" fmla="*/ 948466 w 3523460"/>
                  <a:gd name="connsiteY20" fmla="*/ 4470606 h 5980637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48466 w 3523460"/>
                  <a:gd name="connsiteY0" fmla="*/ 447060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48466 w 3523460"/>
                  <a:gd name="connsiteY20" fmla="*/ 4470606 h 4522103"/>
                  <a:gd name="connsiteX0" fmla="*/ 923479 w 3523460"/>
                  <a:gd name="connsiteY0" fmla="*/ 4487266 h 4522103"/>
                  <a:gd name="connsiteX1" fmla="*/ 870139 w 3523460"/>
                  <a:gd name="connsiteY1" fmla="*/ 4094960 h 4522103"/>
                  <a:gd name="connsiteX2" fmla="*/ 432816 w 3523460"/>
                  <a:gd name="connsiteY2" fmla="*/ 2274110 h 4522103"/>
                  <a:gd name="connsiteX3" fmla="*/ 75008 w 3523460"/>
                  <a:gd name="connsiteY3" fmla="*/ 970096 h 4522103"/>
                  <a:gd name="connsiteX4" fmla="*/ 750867 w 3523460"/>
                  <a:gd name="connsiteY4" fmla="*/ 2107132 h 4522103"/>
                  <a:gd name="connsiteX5" fmla="*/ 838333 w 3523460"/>
                  <a:gd name="connsiteY5" fmla="*/ 2035571 h 4522103"/>
                  <a:gd name="connsiteX6" fmla="*/ 711112 w 3523460"/>
                  <a:gd name="connsiteY6" fmla="*/ 214722 h 4522103"/>
                  <a:gd name="connsiteX7" fmla="*/ 1235897 w 3523460"/>
                  <a:gd name="connsiteY7" fmla="*/ 1868593 h 4522103"/>
                  <a:gd name="connsiteX8" fmla="*/ 1315411 w 3523460"/>
                  <a:gd name="connsiteY8" fmla="*/ 1852690 h 4522103"/>
                  <a:gd name="connsiteX9" fmla="*/ 1458534 w 3523460"/>
                  <a:gd name="connsiteY9" fmla="*/ 37 h 4522103"/>
                  <a:gd name="connsiteX10" fmla="*/ 1728878 w 3523460"/>
                  <a:gd name="connsiteY10" fmla="*/ 1828836 h 4522103"/>
                  <a:gd name="connsiteX11" fmla="*/ 1816344 w 3523460"/>
                  <a:gd name="connsiteY11" fmla="*/ 1868594 h 4522103"/>
                  <a:gd name="connsiteX12" fmla="*/ 2492205 w 3523460"/>
                  <a:gd name="connsiteY12" fmla="*/ 333992 h 4522103"/>
                  <a:gd name="connsiteX13" fmla="*/ 2221860 w 3523460"/>
                  <a:gd name="connsiteY13" fmla="*/ 2011718 h 4522103"/>
                  <a:gd name="connsiteX14" fmla="*/ 2325227 w 3523460"/>
                  <a:gd name="connsiteY14" fmla="*/ 2711432 h 4522103"/>
                  <a:gd name="connsiteX15" fmla="*/ 2762549 w 3523460"/>
                  <a:gd name="connsiteY15" fmla="*/ 2266158 h 4522103"/>
                  <a:gd name="connsiteX16" fmla="*/ 3509971 w 3523460"/>
                  <a:gd name="connsiteY16" fmla="*/ 2162792 h 4522103"/>
                  <a:gd name="connsiteX17" fmla="*/ 2778451 w 3523460"/>
                  <a:gd name="connsiteY17" fmla="*/ 2942019 h 4522103"/>
                  <a:gd name="connsiteX18" fmla="*/ 2118493 w 3523460"/>
                  <a:gd name="connsiteY18" fmla="*/ 4007494 h 4522103"/>
                  <a:gd name="connsiteX19" fmla="*/ 2126522 w 3523460"/>
                  <a:gd name="connsiteY19" fmla="*/ 4522103 h 4522103"/>
                  <a:gd name="connsiteX20" fmla="*/ 923479 w 3523460"/>
                  <a:gd name="connsiteY20" fmla="*/ 4487266 h 4522103"/>
                  <a:gd name="connsiteX0" fmla="*/ 923479 w 3523460"/>
                  <a:gd name="connsiteY0" fmla="*/ 4487266 h 4505443"/>
                  <a:gd name="connsiteX1" fmla="*/ 870139 w 3523460"/>
                  <a:gd name="connsiteY1" fmla="*/ 4094960 h 4505443"/>
                  <a:gd name="connsiteX2" fmla="*/ 432816 w 3523460"/>
                  <a:gd name="connsiteY2" fmla="*/ 2274110 h 4505443"/>
                  <a:gd name="connsiteX3" fmla="*/ 75008 w 3523460"/>
                  <a:gd name="connsiteY3" fmla="*/ 970096 h 4505443"/>
                  <a:gd name="connsiteX4" fmla="*/ 750867 w 3523460"/>
                  <a:gd name="connsiteY4" fmla="*/ 2107132 h 4505443"/>
                  <a:gd name="connsiteX5" fmla="*/ 838333 w 3523460"/>
                  <a:gd name="connsiteY5" fmla="*/ 2035571 h 4505443"/>
                  <a:gd name="connsiteX6" fmla="*/ 711112 w 3523460"/>
                  <a:gd name="connsiteY6" fmla="*/ 214722 h 4505443"/>
                  <a:gd name="connsiteX7" fmla="*/ 1235897 w 3523460"/>
                  <a:gd name="connsiteY7" fmla="*/ 1868593 h 4505443"/>
                  <a:gd name="connsiteX8" fmla="*/ 1315411 w 3523460"/>
                  <a:gd name="connsiteY8" fmla="*/ 1852690 h 4505443"/>
                  <a:gd name="connsiteX9" fmla="*/ 1458534 w 3523460"/>
                  <a:gd name="connsiteY9" fmla="*/ 37 h 4505443"/>
                  <a:gd name="connsiteX10" fmla="*/ 1728878 w 3523460"/>
                  <a:gd name="connsiteY10" fmla="*/ 1828836 h 4505443"/>
                  <a:gd name="connsiteX11" fmla="*/ 1816344 w 3523460"/>
                  <a:gd name="connsiteY11" fmla="*/ 1868594 h 4505443"/>
                  <a:gd name="connsiteX12" fmla="*/ 2492205 w 3523460"/>
                  <a:gd name="connsiteY12" fmla="*/ 333992 h 4505443"/>
                  <a:gd name="connsiteX13" fmla="*/ 2221860 w 3523460"/>
                  <a:gd name="connsiteY13" fmla="*/ 2011718 h 4505443"/>
                  <a:gd name="connsiteX14" fmla="*/ 2325227 w 3523460"/>
                  <a:gd name="connsiteY14" fmla="*/ 2711432 h 4505443"/>
                  <a:gd name="connsiteX15" fmla="*/ 2762549 w 3523460"/>
                  <a:gd name="connsiteY15" fmla="*/ 2266158 h 4505443"/>
                  <a:gd name="connsiteX16" fmla="*/ 3509971 w 3523460"/>
                  <a:gd name="connsiteY16" fmla="*/ 2162792 h 4505443"/>
                  <a:gd name="connsiteX17" fmla="*/ 2778451 w 3523460"/>
                  <a:gd name="connsiteY17" fmla="*/ 2942019 h 4505443"/>
                  <a:gd name="connsiteX18" fmla="*/ 2118493 w 3523460"/>
                  <a:gd name="connsiteY18" fmla="*/ 4007494 h 4505443"/>
                  <a:gd name="connsiteX19" fmla="*/ 2118191 w 3523460"/>
                  <a:gd name="connsiteY19" fmla="*/ 4505443 h 4505443"/>
                  <a:gd name="connsiteX20" fmla="*/ 923479 w 3523460"/>
                  <a:gd name="connsiteY20" fmla="*/ 4487266 h 4505443"/>
                  <a:gd name="connsiteX0" fmla="*/ 931808 w 3523460"/>
                  <a:gd name="connsiteY0" fmla="*/ 4487266 h 4505443"/>
                  <a:gd name="connsiteX1" fmla="*/ 870139 w 3523460"/>
                  <a:gd name="connsiteY1" fmla="*/ 4094960 h 4505443"/>
                  <a:gd name="connsiteX2" fmla="*/ 432816 w 3523460"/>
                  <a:gd name="connsiteY2" fmla="*/ 2274110 h 4505443"/>
                  <a:gd name="connsiteX3" fmla="*/ 75008 w 3523460"/>
                  <a:gd name="connsiteY3" fmla="*/ 970096 h 4505443"/>
                  <a:gd name="connsiteX4" fmla="*/ 750867 w 3523460"/>
                  <a:gd name="connsiteY4" fmla="*/ 2107132 h 4505443"/>
                  <a:gd name="connsiteX5" fmla="*/ 838333 w 3523460"/>
                  <a:gd name="connsiteY5" fmla="*/ 2035571 h 4505443"/>
                  <a:gd name="connsiteX6" fmla="*/ 711112 w 3523460"/>
                  <a:gd name="connsiteY6" fmla="*/ 214722 h 4505443"/>
                  <a:gd name="connsiteX7" fmla="*/ 1235897 w 3523460"/>
                  <a:gd name="connsiteY7" fmla="*/ 1868593 h 4505443"/>
                  <a:gd name="connsiteX8" fmla="*/ 1315411 w 3523460"/>
                  <a:gd name="connsiteY8" fmla="*/ 1852690 h 4505443"/>
                  <a:gd name="connsiteX9" fmla="*/ 1458534 w 3523460"/>
                  <a:gd name="connsiteY9" fmla="*/ 37 h 4505443"/>
                  <a:gd name="connsiteX10" fmla="*/ 1728878 w 3523460"/>
                  <a:gd name="connsiteY10" fmla="*/ 1828836 h 4505443"/>
                  <a:gd name="connsiteX11" fmla="*/ 1816344 w 3523460"/>
                  <a:gd name="connsiteY11" fmla="*/ 1868594 h 4505443"/>
                  <a:gd name="connsiteX12" fmla="*/ 2492205 w 3523460"/>
                  <a:gd name="connsiteY12" fmla="*/ 333992 h 4505443"/>
                  <a:gd name="connsiteX13" fmla="*/ 2221860 w 3523460"/>
                  <a:gd name="connsiteY13" fmla="*/ 2011718 h 4505443"/>
                  <a:gd name="connsiteX14" fmla="*/ 2325227 w 3523460"/>
                  <a:gd name="connsiteY14" fmla="*/ 2711432 h 4505443"/>
                  <a:gd name="connsiteX15" fmla="*/ 2762549 w 3523460"/>
                  <a:gd name="connsiteY15" fmla="*/ 2266158 h 4505443"/>
                  <a:gd name="connsiteX16" fmla="*/ 3509971 w 3523460"/>
                  <a:gd name="connsiteY16" fmla="*/ 2162792 h 4505443"/>
                  <a:gd name="connsiteX17" fmla="*/ 2778451 w 3523460"/>
                  <a:gd name="connsiteY17" fmla="*/ 2942019 h 4505443"/>
                  <a:gd name="connsiteX18" fmla="*/ 2118493 w 3523460"/>
                  <a:gd name="connsiteY18" fmla="*/ 4007494 h 4505443"/>
                  <a:gd name="connsiteX19" fmla="*/ 2118191 w 3523460"/>
                  <a:gd name="connsiteY19" fmla="*/ 4505443 h 4505443"/>
                  <a:gd name="connsiteX20" fmla="*/ 931808 w 3523460"/>
                  <a:gd name="connsiteY20" fmla="*/ 4487266 h 4505443"/>
                  <a:gd name="connsiteX0" fmla="*/ 931808 w 3523460"/>
                  <a:gd name="connsiteY0" fmla="*/ 4487266 h 4505443"/>
                  <a:gd name="connsiteX1" fmla="*/ 870139 w 3523460"/>
                  <a:gd name="connsiteY1" fmla="*/ 4094960 h 4505443"/>
                  <a:gd name="connsiteX2" fmla="*/ 432816 w 3523460"/>
                  <a:gd name="connsiteY2" fmla="*/ 2274110 h 4505443"/>
                  <a:gd name="connsiteX3" fmla="*/ 75008 w 3523460"/>
                  <a:gd name="connsiteY3" fmla="*/ 970096 h 4505443"/>
                  <a:gd name="connsiteX4" fmla="*/ 750867 w 3523460"/>
                  <a:gd name="connsiteY4" fmla="*/ 2107132 h 4505443"/>
                  <a:gd name="connsiteX5" fmla="*/ 838333 w 3523460"/>
                  <a:gd name="connsiteY5" fmla="*/ 2035571 h 4505443"/>
                  <a:gd name="connsiteX6" fmla="*/ 711112 w 3523460"/>
                  <a:gd name="connsiteY6" fmla="*/ 214722 h 4505443"/>
                  <a:gd name="connsiteX7" fmla="*/ 1235897 w 3523460"/>
                  <a:gd name="connsiteY7" fmla="*/ 1868593 h 4505443"/>
                  <a:gd name="connsiteX8" fmla="*/ 1315411 w 3523460"/>
                  <a:gd name="connsiteY8" fmla="*/ 1852690 h 4505443"/>
                  <a:gd name="connsiteX9" fmla="*/ 1458534 w 3523460"/>
                  <a:gd name="connsiteY9" fmla="*/ 37 h 4505443"/>
                  <a:gd name="connsiteX10" fmla="*/ 1728878 w 3523460"/>
                  <a:gd name="connsiteY10" fmla="*/ 1828836 h 4505443"/>
                  <a:gd name="connsiteX11" fmla="*/ 1816344 w 3523460"/>
                  <a:gd name="connsiteY11" fmla="*/ 1868594 h 4505443"/>
                  <a:gd name="connsiteX12" fmla="*/ 2492205 w 3523460"/>
                  <a:gd name="connsiteY12" fmla="*/ 333992 h 4505443"/>
                  <a:gd name="connsiteX13" fmla="*/ 2221860 w 3523460"/>
                  <a:gd name="connsiteY13" fmla="*/ 2011718 h 4505443"/>
                  <a:gd name="connsiteX14" fmla="*/ 2325227 w 3523460"/>
                  <a:gd name="connsiteY14" fmla="*/ 2711432 h 4505443"/>
                  <a:gd name="connsiteX15" fmla="*/ 2762549 w 3523460"/>
                  <a:gd name="connsiteY15" fmla="*/ 2266158 h 4505443"/>
                  <a:gd name="connsiteX16" fmla="*/ 3509971 w 3523460"/>
                  <a:gd name="connsiteY16" fmla="*/ 2162792 h 4505443"/>
                  <a:gd name="connsiteX17" fmla="*/ 2778451 w 3523460"/>
                  <a:gd name="connsiteY17" fmla="*/ 2942019 h 4505443"/>
                  <a:gd name="connsiteX18" fmla="*/ 2118493 w 3523460"/>
                  <a:gd name="connsiteY18" fmla="*/ 4007494 h 4505443"/>
                  <a:gd name="connsiteX19" fmla="*/ 2118191 w 3523460"/>
                  <a:gd name="connsiteY19" fmla="*/ 4505443 h 4505443"/>
                  <a:gd name="connsiteX20" fmla="*/ 931808 w 3523460"/>
                  <a:gd name="connsiteY20" fmla="*/ 4487266 h 4505443"/>
                  <a:gd name="connsiteX0" fmla="*/ 931808 w 3523460"/>
                  <a:gd name="connsiteY0" fmla="*/ 4487266 h 4505443"/>
                  <a:gd name="connsiteX1" fmla="*/ 870139 w 3523460"/>
                  <a:gd name="connsiteY1" fmla="*/ 4094960 h 4505443"/>
                  <a:gd name="connsiteX2" fmla="*/ 432816 w 3523460"/>
                  <a:gd name="connsiteY2" fmla="*/ 2274110 h 4505443"/>
                  <a:gd name="connsiteX3" fmla="*/ 75008 w 3523460"/>
                  <a:gd name="connsiteY3" fmla="*/ 970096 h 4505443"/>
                  <a:gd name="connsiteX4" fmla="*/ 750867 w 3523460"/>
                  <a:gd name="connsiteY4" fmla="*/ 2107132 h 4505443"/>
                  <a:gd name="connsiteX5" fmla="*/ 838333 w 3523460"/>
                  <a:gd name="connsiteY5" fmla="*/ 2035571 h 4505443"/>
                  <a:gd name="connsiteX6" fmla="*/ 711112 w 3523460"/>
                  <a:gd name="connsiteY6" fmla="*/ 214722 h 4505443"/>
                  <a:gd name="connsiteX7" fmla="*/ 1235897 w 3523460"/>
                  <a:gd name="connsiteY7" fmla="*/ 1868593 h 4505443"/>
                  <a:gd name="connsiteX8" fmla="*/ 1315411 w 3523460"/>
                  <a:gd name="connsiteY8" fmla="*/ 1852690 h 4505443"/>
                  <a:gd name="connsiteX9" fmla="*/ 1458534 w 3523460"/>
                  <a:gd name="connsiteY9" fmla="*/ 37 h 4505443"/>
                  <a:gd name="connsiteX10" fmla="*/ 1728878 w 3523460"/>
                  <a:gd name="connsiteY10" fmla="*/ 1828836 h 4505443"/>
                  <a:gd name="connsiteX11" fmla="*/ 1816344 w 3523460"/>
                  <a:gd name="connsiteY11" fmla="*/ 1868594 h 4505443"/>
                  <a:gd name="connsiteX12" fmla="*/ 2492205 w 3523460"/>
                  <a:gd name="connsiteY12" fmla="*/ 333992 h 4505443"/>
                  <a:gd name="connsiteX13" fmla="*/ 2221860 w 3523460"/>
                  <a:gd name="connsiteY13" fmla="*/ 2011718 h 4505443"/>
                  <a:gd name="connsiteX14" fmla="*/ 2325227 w 3523460"/>
                  <a:gd name="connsiteY14" fmla="*/ 2711432 h 4505443"/>
                  <a:gd name="connsiteX15" fmla="*/ 2762549 w 3523460"/>
                  <a:gd name="connsiteY15" fmla="*/ 2266158 h 4505443"/>
                  <a:gd name="connsiteX16" fmla="*/ 3509971 w 3523460"/>
                  <a:gd name="connsiteY16" fmla="*/ 2162792 h 4505443"/>
                  <a:gd name="connsiteX17" fmla="*/ 2778451 w 3523460"/>
                  <a:gd name="connsiteY17" fmla="*/ 2942019 h 4505443"/>
                  <a:gd name="connsiteX18" fmla="*/ 2118493 w 3523460"/>
                  <a:gd name="connsiteY18" fmla="*/ 4007494 h 4505443"/>
                  <a:gd name="connsiteX19" fmla="*/ 2118191 w 3523460"/>
                  <a:gd name="connsiteY19" fmla="*/ 4505443 h 4505443"/>
                  <a:gd name="connsiteX20" fmla="*/ 931808 w 3523460"/>
                  <a:gd name="connsiteY20" fmla="*/ 4487266 h 4505443"/>
                  <a:gd name="connsiteX0" fmla="*/ 931808 w 3523460"/>
                  <a:gd name="connsiteY0" fmla="*/ 4487266 h 4505443"/>
                  <a:gd name="connsiteX1" fmla="*/ 870139 w 3523460"/>
                  <a:gd name="connsiteY1" fmla="*/ 4094960 h 4505443"/>
                  <a:gd name="connsiteX2" fmla="*/ 432816 w 3523460"/>
                  <a:gd name="connsiteY2" fmla="*/ 2274110 h 4505443"/>
                  <a:gd name="connsiteX3" fmla="*/ 75008 w 3523460"/>
                  <a:gd name="connsiteY3" fmla="*/ 970096 h 4505443"/>
                  <a:gd name="connsiteX4" fmla="*/ 750867 w 3523460"/>
                  <a:gd name="connsiteY4" fmla="*/ 2107132 h 4505443"/>
                  <a:gd name="connsiteX5" fmla="*/ 838333 w 3523460"/>
                  <a:gd name="connsiteY5" fmla="*/ 2035571 h 4505443"/>
                  <a:gd name="connsiteX6" fmla="*/ 711112 w 3523460"/>
                  <a:gd name="connsiteY6" fmla="*/ 214722 h 4505443"/>
                  <a:gd name="connsiteX7" fmla="*/ 1235897 w 3523460"/>
                  <a:gd name="connsiteY7" fmla="*/ 1868593 h 4505443"/>
                  <a:gd name="connsiteX8" fmla="*/ 1315411 w 3523460"/>
                  <a:gd name="connsiteY8" fmla="*/ 1852690 h 4505443"/>
                  <a:gd name="connsiteX9" fmla="*/ 1458534 w 3523460"/>
                  <a:gd name="connsiteY9" fmla="*/ 37 h 4505443"/>
                  <a:gd name="connsiteX10" fmla="*/ 1728878 w 3523460"/>
                  <a:gd name="connsiteY10" fmla="*/ 1828836 h 4505443"/>
                  <a:gd name="connsiteX11" fmla="*/ 1816344 w 3523460"/>
                  <a:gd name="connsiteY11" fmla="*/ 1868594 h 4505443"/>
                  <a:gd name="connsiteX12" fmla="*/ 2492205 w 3523460"/>
                  <a:gd name="connsiteY12" fmla="*/ 333992 h 4505443"/>
                  <a:gd name="connsiteX13" fmla="*/ 2221860 w 3523460"/>
                  <a:gd name="connsiteY13" fmla="*/ 2011718 h 4505443"/>
                  <a:gd name="connsiteX14" fmla="*/ 2325227 w 3523460"/>
                  <a:gd name="connsiteY14" fmla="*/ 2711432 h 4505443"/>
                  <a:gd name="connsiteX15" fmla="*/ 2762549 w 3523460"/>
                  <a:gd name="connsiteY15" fmla="*/ 2266158 h 4505443"/>
                  <a:gd name="connsiteX16" fmla="*/ 3509971 w 3523460"/>
                  <a:gd name="connsiteY16" fmla="*/ 2162792 h 4505443"/>
                  <a:gd name="connsiteX17" fmla="*/ 2778451 w 3523460"/>
                  <a:gd name="connsiteY17" fmla="*/ 2942019 h 4505443"/>
                  <a:gd name="connsiteX18" fmla="*/ 2118493 w 3523460"/>
                  <a:gd name="connsiteY18" fmla="*/ 4007494 h 4505443"/>
                  <a:gd name="connsiteX19" fmla="*/ 2118191 w 3523460"/>
                  <a:gd name="connsiteY19" fmla="*/ 4505443 h 4505443"/>
                  <a:gd name="connsiteX20" fmla="*/ 931808 w 3523460"/>
                  <a:gd name="connsiteY20" fmla="*/ 4487266 h 4505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23460" h="4505443">
                    <a:moveTo>
                      <a:pt x="931808" y="4487266"/>
                    </a:moveTo>
                    <a:cubicBezTo>
                      <a:pt x="914969" y="4366857"/>
                      <a:pt x="952895" y="4293750"/>
                      <a:pt x="870139" y="4094960"/>
                    </a:cubicBezTo>
                    <a:cubicBezTo>
                      <a:pt x="560039" y="3546320"/>
                      <a:pt x="456669" y="2926117"/>
                      <a:pt x="432816" y="2274110"/>
                    </a:cubicBezTo>
                    <a:cubicBezTo>
                      <a:pt x="313547" y="1839439"/>
                      <a:pt x="-187386" y="1134423"/>
                      <a:pt x="75008" y="970096"/>
                    </a:cubicBezTo>
                    <a:cubicBezTo>
                      <a:pt x="248612" y="927688"/>
                      <a:pt x="623646" y="1934854"/>
                      <a:pt x="750867" y="2107132"/>
                    </a:cubicBezTo>
                    <a:cubicBezTo>
                      <a:pt x="790624" y="2183994"/>
                      <a:pt x="862187" y="2105807"/>
                      <a:pt x="838333" y="2035571"/>
                    </a:cubicBezTo>
                    <a:cubicBezTo>
                      <a:pt x="716413" y="1433922"/>
                      <a:pt x="427516" y="251827"/>
                      <a:pt x="711112" y="214722"/>
                    </a:cubicBezTo>
                    <a:cubicBezTo>
                      <a:pt x="909896" y="184242"/>
                      <a:pt x="1157709" y="1578371"/>
                      <a:pt x="1235897" y="1868593"/>
                    </a:cubicBezTo>
                    <a:cubicBezTo>
                      <a:pt x="1242524" y="1928227"/>
                      <a:pt x="1311436" y="2047497"/>
                      <a:pt x="1315411" y="1852690"/>
                    </a:cubicBezTo>
                    <a:cubicBezTo>
                      <a:pt x="1312761" y="1280197"/>
                      <a:pt x="1159035" y="-7915"/>
                      <a:pt x="1458534" y="37"/>
                    </a:cubicBezTo>
                    <a:cubicBezTo>
                      <a:pt x="1693099" y="-7916"/>
                      <a:pt x="1707674" y="1541264"/>
                      <a:pt x="1728878" y="1828836"/>
                    </a:cubicBezTo>
                    <a:cubicBezTo>
                      <a:pt x="1734180" y="1917625"/>
                      <a:pt x="1764661" y="1916301"/>
                      <a:pt x="1816344" y="1868594"/>
                    </a:cubicBezTo>
                    <a:cubicBezTo>
                      <a:pt x="2054883" y="1372963"/>
                      <a:pt x="2198007" y="241226"/>
                      <a:pt x="2492205" y="333992"/>
                    </a:cubicBezTo>
                    <a:cubicBezTo>
                      <a:pt x="2781103" y="421456"/>
                      <a:pt x="2314625" y="1471029"/>
                      <a:pt x="2221860" y="2011718"/>
                    </a:cubicBezTo>
                    <a:lnTo>
                      <a:pt x="2325227" y="2711432"/>
                    </a:lnTo>
                    <a:cubicBezTo>
                      <a:pt x="2439196" y="2563007"/>
                      <a:pt x="2584970" y="2406632"/>
                      <a:pt x="2762549" y="2266158"/>
                    </a:cubicBezTo>
                    <a:cubicBezTo>
                      <a:pt x="3043495" y="1897748"/>
                      <a:pt x="3618639" y="2022319"/>
                      <a:pt x="3509971" y="2162792"/>
                    </a:cubicBezTo>
                    <a:cubicBezTo>
                      <a:pt x="3266131" y="2446388"/>
                      <a:pt x="2982534" y="2594812"/>
                      <a:pt x="2778451" y="2942019"/>
                    </a:cubicBezTo>
                    <a:cubicBezTo>
                      <a:pt x="2558465" y="3336933"/>
                      <a:pt x="2370285" y="3707995"/>
                      <a:pt x="2118493" y="4007494"/>
                    </a:cubicBezTo>
                    <a:cubicBezTo>
                      <a:pt x="2106001" y="4229757"/>
                      <a:pt x="2081085" y="4264253"/>
                      <a:pt x="2118191" y="4505443"/>
                    </a:cubicBezTo>
                    <a:cubicBezTo>
                      <a:pt x="1725506" y="4488277"/>
                      <a:pt x="1324493" y="4504432"/>
                      <a:pt x="931808" y="4487266"/>
                    </a:cubicBezTo>
                    <a:close/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Freeform 9">
                <a:extLst>
                  <a:ext uri="{FF2B5EF4-FFF2-40B4-BE49-F238E27FC236}">
                    <a16:creationId xmlns="" xmlns:a16="http://schemas.microsoft.com/office/drawing/2014/main" id="{E84A221C-42D9-47D3-9804-650CAE1CEA48}"/>
                  </a:ext>
                </a:extLst>
              </p:cNvPr>
              <p:cNvSpPr/>
              <p:nvPr/>
            </p:nvSpPr>
            <p:spPr>
              <a:xfrm flipH="1">
                <a:off x="1016436" y="5118688"/>
                <a:ext cx="1578802" cy="1483571"/>
              </a:xfrm>
              <a:custGeom>
                <a:avLst/>
                <a:gdLst/>
                <a:ahLst/>
                <a:cxnLst/>
                <a:rect l="l" t="t" r="r" b="b"/>
                <a:pathLst>
                  <a:path w="1224747" h="1150872">
                    <a:moveTo>
                      <a:pt x="506983" y="13"/>
                    </a:moveTo>
                    <a:cubicBezTo>
                      <a:pt x="402878" y="-2751"/>
                      <a:pt x="456313" y="444994"/>
                      <a:pt x="457234" y="643991"/>
                    </a:cubicBezTo>
                    <a:cubicBezTo>
                      <a:pt x="455852" y="711705"/>
                      <a:pt x="431899" y="670247"/>
                      <a:pt x="429595" y="649519"/>
                    </a:cubicBezTo>
                    <a:cubicBezTo>
                      <a:pt x="402417" y="548638"/>
                      <a:pt x="316278" y="64042"/>
                      <a:pt x="247181" y="74637"/>
                    </a:cubicBezTo>
                    <a:cubicBezTo>
                      <a:pt x="148604" y="87535"/>
                      <a:pt x="249024" y="498428"/>
                      <a:pt x="291403" y="707560"/>
                    </a:cubicBezTo>
                    <a:cubicBezTo>
                      <a:pt x="299694" y="731974"/>
                      <a:pt x="274819" y="759151"/>
                      <a:pt x="261000" y="732434"/>
                    </a:cubicBezTo>
                    <a:cubicBezTo>
                      <a:pt x="216778" y="672551"/>
                      <a:pt x="86417" y="322462"/>
                      <a:pt x="26073" y="337203"/>
                    </a:cubicBezTo>
                    <a:cubicBezTo>
                      <a:pt x="-65135" y="394323"/>
                      <a:pt x="108988" y="639385"/>
                      <a:pt x="150446" y="790475"/>
                    </a:cubicBezTo>
                    <a:cubicBezTo>
                      <a:pt x="154996" y="914832"/>
                      <a:pt x="167867" y="1035860"/>
                      <a:pt x="198006" y="1150872"/>
                    </a:cubicBezTo>
                    <a:lnTo>
                      <a:pt x="894045" y="1150872"/>
                    </a:lnTo>
                    <a:lnTo>
                      <a:pt x="965784" y="1022639"/>
                    </a:lnTo>
                    <a:cubicBezTo>
                      <a:pt x="1036722" y="901951"/>
                      <a:pt x="1135300" y="850359"/>
                      <a:pt x="1220058" y="751781"/>
                    </a:cubicBezTo>
                    <a:cubicBezTo>
                      <a:pt x="1257831" y="702953"/>
                      <a:pt x="1057912" y="659653"/>
                      <a:pt x="960256" y="787711"/>
                    </a:cubicBezTo>
                    <a:cubicBezTo>
                      <a:pt x="898530" y="836540"/>
                      <a:pt x="847859" y="890895"/>
                      <a:pt x="808244" y="942487"/>
                    </a:cubicBezTo>
                    <a:lnTo>
                      <a:pt x="772314" y="699269"/>
                    </a:lnTo>
                    <a:cubicBezTo>
                      <a:pt x="804559" y="511326"/>
                      <a:pt x="966705" y="146497"/>
                      <a:pt x="866285" y="116095"/>
                    </a:cubicBezTo>
                    <a:cubicBezTo>
                      <a:pt x="764023" y="83850"/>
                      <a:pt x="714273" y="477239"/>
                      <a:pt x="631357" y="649519"/>
                    </a:cubicBezTo>
                    <a:cubicBezTo>
                      <a:pt x="613392" y="666102"/>
                      <a:pt x="602797" y="666562"/>
                      <a:pt x="600954" y="635699"/>
                    </a:cubicBezTo>
                    <a:cubicBezTo>
                      <a:pt x="593584" y="535740"/>
                      <a:pt x="588518" y="-2752"/>
                      <a:pt x="506983" y="13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3" name="Freeform 2">
              <a:extLst>
                <a:ext uri="{FF2B5EF4-FFF2-40B4-BE49-F238E27FC236}">
                  <a16:creationId xmlns="" xmlns:a16="http://schemas.microsoft.com/office/drawing/2014/main" id="{DAB15691-C058-4457-BC2F-3B1F2DD9419B}"/>
                </a:ext>
              </a:extLst>
            </p:cNvPr>
            <p:cNvSpPr/>
            <p:nvPr/>
          </p:nvSpPr>
          <p:spPr>
            <a:xfrm>
              <a:off x="5244107" y="3158988"/>
              <a:ext cx="2016176" cy="340895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5953756"/>
                <a:gd name="connsiteX1" fmla="*/ 870139 w 3523460"/>
                <a:gd name="connsiteY1" fmla="*/ 4094960 h 5953756"/>
                <a:gd name="connsiteX2" fmla="*/ 432816 w 3523460"/>
                <a:gd name="connsiteY2" fmla="*/ 2274110 h 5953756"/>
                <a:gd name="connsiteX3" fmla="*/ 75008 w 3523460"/>
                <a:gd name="connsiteY3" fmla="*/ 970096 h 5953756"/>
                <a:gd name="connsiteX4" fmla="*/ 750867 w 3523460"/>
                <a:gd name="connsiteY4" fmla="*/ 2107132 h 5953756"/>
                <a:gd name="connsiteX5" fmla="*/ 838333 w 3523460"/>
                <a:gd name="connsiteY5" fmla="*/ 2035571 h 5953756"/>
                <a:gd name="connsiteX6" fmla="*/ 711112 w 3523460"/>
                <a:gd name="connsiteY6" fmla="*/ 214722 h 5953756"/>
                <a:gd name="connsiteX7" fmla="*/ 1235897 w 3523460"/>
                <a:gd name="connsiteY7" fmla="*/ 1868593 h 5953756"/>
                <a:gd name="connsiteX8" fmla="*/ 1315411 w 3523460"/>
                <a:gd name="connsiteY8" fmla="*/ 1852690 h 5953756"/>
                <a:gd name="connsiteX9" fmla="*/ 1458534 w 3523460"/>
                <a:gd name="connsiteY9" fmla="*/ 37 h 5953756"/>
                <a:gd name="connsiteX10" fmla="*/ 1728878 w 3523460"/>
                <a:gd name="connsiteY10" fmla="*/ 1828836 h 5953756"/>
                <a:gd name="connsiteX11" fmla="*/ 1816344 w 3523460"/>
                <a:gd name="connsiteY11" fmla="*/ 1868594 h 5953756"/>
                <a:gd name="connsiteX12" fmla="*/ 2492205 w 3523460"/>
                <a:gd name="connsiteY12" fmla="*/ 333992 h 5953756"/>
                <a:gd name="connsiteX13" fmla="*/ 2221860 w 3523460"/>
                <a:gd name="connsiteY13" fmla="*/ 2011718 h 5953756"/>
                <a:gd name="connsiteX14" fmla="*/ 2325227 w 3523460"/>
                <a:gd name="connsiteY14" fmla="*/ 2711432 h 5953756"/>
                <a:gd name="connsiteX15" fmla="*/ 2762549 w 3523460"/>
                <a:gd name="connsiteY15" fmla="*/ 2266158 h 5953756"/>
                <a:gd name="connsiteX16" fmla="*/ 3509971 w 3523460"/>
                <a:gd name="connsiteY16" fmla="*/ 2162792 h 5953756"/>
                <a:gd name="connsiteX17" fmla="*/ 2778451 w 3523460"/>
                <a:gd name="connsiteY17" fmla="*/ 2942019 h 5953756"/>
                <a:gd name="connsiteX18" fmla="*/ 2118493 w 3523460"/>
                <a:gd name="connsiteY18" fmla="*/ 4007494 h 5953756"/>
                <a:gd name="connsiteX19" fmla="*/ 2312583 w 3523460"/>
                <a:gd name="connsiteY19" fmla="*/ 5948200 h 5953756"/>
                <a:gd name="connsiteX20" fmla="*/ 727477 w 3523460"/>
                <a:gd name="connsiteY20" fmla="*/ 5951236 h 5953756"/>
                <a:gd name="connsiteX0" fmla="*/ 727477 w 3523460"/>
                <a:gd name="connsiteY0" fmla="*/ 5951236 h 5957469"/>
                <a:gd name="connsiteX1" fmla="*/ 870139 w 3523460"/>
                <a:gd name="connsiteY1" fmla="*/ 4094960 h 5957469"/>
                <a:gd name="connsiteX2" fmla="*/ 432816 w 3523460"/>
                <a:gd name="connsiteY2" fmla="*/ 2274110 h 5957469"/>
                <a:gd name="connsiteX3" fmla="*/ 75008 w 3523460"/>
                <a:gd name="connsiteY3" fmla="*/ 970096 h 5957469"/>
                <a:gd name="connsiteX4" fmla="*/ 750867 w 3523460"/>
                <a:gd name="connsiteY4" fmla="*/ 2107132 h 5957469"/>
                <a:gd name="connsiteX5" fmla="*/ 838333 w 3523460"/>
                <a:gd name="connsiteY5" fmla="*/ 2035571 h 5957469"/>
                <a:gd name="connsiteX6" fmla="*/ 711112 w 3523460"/>
                <a:gd name="connsiteY6" fmla="*/ 214722 h 5957469"/>
                <a:gd name="connsiteX7" fmla="*/ 1235897 w 3523460"/>
                <a:gd name="connsiteY7" fmla="*/ 1868593 h 5957469"/>
                <a:gd name="connsiteX8" fmla="*/ 1315411 w 3523460"/>
                <a:gd name="connsiteY8" fmla="*/ 1852690 h 5957469"/>
                <a:gd name="connsiteX9" fmla="*/ 1458534 w 3523460"/>
                <a:gd name="connsiteY9" fmla="*/ 37 h 5957469"/>
                <a:gd name="connsiteX10" fmla="*/ 1728878 w 3523460"/>
                <a:gd name="connsiteY10" fmla="*/ 1828836 h 5957469"/>
                <a:gd name="connsiteX11" fmla="*/ 1816344 w 3523460"/>
                <a:gd name="connsiteY11" fmla="*/ 1868594 h 5957469"/>
                <a:gd name="connsiteX12" fmla="*/ 2492205 w 3523460"/>
                <a:gd name="connsiteY12" fmla="*/ 333992 h 5957469"/>
                <a:gd name="connsiteX13" fmla="*/ 2221860 w 3523460"/>
                <a:gd name="connsiteY13" fmla="*/ 2011718 h 5957469"/>
                <a:gd name="connsiteX14" fmla="*/ 2325227 w 3523460"/>
                <a:gd name="connsiteY14" fmla="*/ 2711432 h 5957469"/>
                <a:gd name="connsiteX15" fmla="*/ 2762549 w 3523460"/>
                <a:gd name="connsiteY15" fmla="*/ 2266158 h 5957469"/>
                <a:gd name="connsiteX16" fmla="*/ 3509971 w 3523460"/>
                <a:gd name="connsiteY16" fmla="*/ 2162792 h 5957469"/>
                <a:gd name="connsiteX17" fmla="*/ 2778451 w 3523460"/>
                <a:gd name="connsiteY17" fmla="*/ 2942019 h 5957469"/>
                <a:gd name="connsiteX18" fmla="*/ 2118493 w 3523460"/>
                <a:gd name="connsiteY18" fmla="*/ 4007494 h 5957469"/>
                <a:gd name="connsiteX19" fmla="*/ 2317218 w 3523460"/>
                <a:gd name="connsiteY19" fmla="*/ 5957469 h 5957469"/>
                <a:gd name="connsiteX20" fmla="*/ 727477 w 3523460"/>
                <a:gd name="connsiteY20" fmla="*/ 5951236 h 5957469"/>
                <a:gd name="connsiteX0" fmla="*/ 727477 w 3523460"/>
                <a:gd name="connsiteY0" fmla="*/ 5951236 h 5957469"/>
                <a:gd name="connsiteX1" fmla="*/ 870139 w 3523460"/>
                <a:gd name="connsiteY1" fmla="*/ 4094960 h 5957469"/>
                <a:gd name="connsiteX2" fmla="*/ 432816 w 3523460"/>
                <a:gd name="connsiteY2" fmla="*/ 2274110 h 5957469"/>
                <a:gd name="connsiteX3" fmla="*/ 75008 w 3523460"/>
                <a:gd name="connsiteY3" fmla="*/ 970096 h 5957469"/>
                <a:gd name="connsiteX4" fmla="*/ 750867 w 3523460"/>
                <a:gd name="connsiteY4" fmla="*/ 2107132 h 5957469"/>
                <a:gd name="connsiteX5" fmla="*/ 838333 w 3523460"/>
                <a:gd name="connsiteY5" fmla="*/ 2035571 h 5957469"/>
                <a:gd name="connsiteX6" fmla="*/ 711112 w 3523460"/>
                <a:gd name="connsiteY6" fmla="*/ 214722 h 5957469"/>
                <a:gd name="connsiteX7" fmla="*/ 1235897 w 3523460"/>
                <a:gd name="connsiteY7" fmla="*/ 1868593 h 5957469"/>
                <a:gd name="connsiteX8" fmla="*/ 1315411 w 3523460"/>
                <a:gd name="connsiteY8" fmla="*/ 1852690 h 5957469"/>
                <a:gd name="connsiteX9" fmla="*/ 1458534 w 3523460"/>
                <a:gd name="connsiteY9" fmla="*/ 37 h 5957469"/>
                <a:gd name="connsiteX10" fmla="*/ 1728878 w 3523460"/>
                <a:gd name="connsiteY10" fmla="*/ 1828836 h 5957469"/>
                <a:gd name="connsiteX11" fmla="*/ 1816344 w 3523460"/>
                <a:gd name="connsiteY11" fmla="*/ 1868594 h 5957469"/>
                <a:gd name="connsiteX12" fmla="*/ 2492205 w 3523460"/>
                <a:gd name="connsiteY12" fmla="*/ 333992 h 5957469"/>
                <a:gd name="connsiteX13" fmla="*/ 2221860 w 3523460"/>
                <a:gd name="connsiteY13" fmla="*/ 2011718 h 5957469"/>
                <a:gd name="connsiteX14" fmla="*/ 2325227 w 3523460"/>
                <a:gd name="connsiteY14" fmla="*/ 2711432 h 5957469"/>
                <a:gd name="connsiteX15" fmla="*/ 2762549 w 3523460"/>
                <a:gd name="connsiteY15" fmla="*/ 2266158 h 5957469"/>
                <a:gd name="connsiteX16" fmla="*/ 3509971 w 3523460"/>
                <a:gd name="connsiteY16" fmla="*/ 2162792 h 5957469"/>
                <a:gd name="connsiteX17" fmla="*/ 2778451 w 3523460"/>
                <a:gd name="connsiteY17" fmla="*/ 2942019 h 5957469"/>
                <a:gd name="connsiteX18" fmla="*/ 2118493 w 3523460"/>
                <a:gd name="connsiteY18" fmla="*/ 4007494 h 5957469"/>
                <a:gd name="connsiteX19" fmla="*/ 2317218 w 3523460"/>
                <a:gd name="connsiteY19" fmla="*/ 5957469 h 5957469"/>
                <a:gd name="connsiteX20" fmla="*/ 727477 w 3523460"/>
                <a:gd name="connsiteY20" fmla="*/ 5951236 h 595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5957469">
                  <a:moveTo>
                    <a:pt x="727477" y="5951236"/>
                  </a:moveTo>
                  <a:cubicBezTo>
                    <a:pt x="740729" y="5739202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280112" y="5716279"/>
                    <a:pt x="2317218" y="5957469"/>
                  </a:cubicBezTo>
                  <a:lnTo>
                    <a:pt x="727477" y="59512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17867" y="789658"/>
            <a:ext cx="493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 smtClean="0">
                <a:solidFill>
                  <a:srgbClr val="002060"/>
                </a:solidFill>
              </a:rPr>
              <a:t>There is no harm in repeating a good thing</a:t>
            </a:r>
            <a:r>
              <a:rPr lang="sr-Latn-RS" sz="1600" b="1" dirty="0" smtClean="0"/>
              <a:t>.</a:t>
            </a:r>
            <a:endParaRPr lang="sr-Latn-RS" sz="1600" b="1" dirty="0"/>
          </a:p>
        </p:txBody>
      </p:sp>
    </p:spTree>
    <p:extLst>
      <p:ext uri="{BB962C8B-B14F-4D97-AF65-F5344CB8AC3E}">
        <p14:creationId xmlns:p14="http://schemas.microsoft.com/office/powerpoint/2010/main" val="24471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sw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772" y="148522"/>
            <a:ext cx="9170616" cy="64595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27205" r="23684" b="29191"/>
          <a:stretch/>
        </p:blipFill>
        <p:spPr>
          <a:xfrm>
            <a:off x="11304494" y="553"/>
            <a:ext cx="887506" cy="8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C2190742-A387-4D30-AB2F-8032059C3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731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98FBEF2-C195-4497-9F68-862ABDB9360B}"/>
              </a:ext>
            </a:extLst>
          </p:cNvPr>
          <p:cNvSpPr txBox="1"/>
          <p:nvPr/>
        </p:nvSpPr>
        <p:spPr>
          <a:xfrm>
            <a:off x="5773127" y="1950612"/>
            <a:ext cx="60333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Marketing strategy is reflected in the 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fact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that we promote our products 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on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the 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market, through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our social 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pages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, as well as printing catalogs 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brochures, then we distribute 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our products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through local and regional distributors.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5" y="215428"/>
            <a:ext cx="3576918" cy="158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27205" r="23684" b="29191"/>
          <a:stretch/>
        </p:blipFill>
        <p:spPr>
          <a:xfrm>
            <a:off x="6710082" y="148747"/>
            <a:ext cx="887506" cy="860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274" y="5598094"/>
            <a:ext cx="363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pic>
        <p:nvPicPr>
          <p:cNvPr id="23" name="Pictur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9" y="6583680"/>
            <a:ext cx="274320" cy="27432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0" y="5444148"/>
            <a:ext cx="274320" cy="27432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3" y="5850522"/>
            <a:ext cx="276225" cy="27432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924" y="6210376"/>
            <a:ext cx="276225" cy="274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149" y="6551026"/>
            <a:ext cx="410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sbteam2000.wixsite.com/website</a:t>
            </a:r>
            <a:endParaRPr lang="sr-Latn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80" y="5389225"/>
            <a:ext cx="272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Usb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team</a:t>
            </a:r>
            <a:endParaRPr lang="sr-Latn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4591" y="5782760"/>
            <a:ext cx="272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</a:t>
            </a:r>
            <a:r>
              <a:rPr lang="en-GB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usbteam</a:t>
            </a:r>
            <a:endParaRPr lang="sr-Latn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149" y="6162870"/>
            <a:ext cx="328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sbtam2000@gmail.com</a:t>
            </a:r>
            <a:endParaRPr lang="sr-Latn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7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6927" y="339509"/>
            <a:ext cx="5705454" cy="724247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ASSORTMENT</a:t>
            </a:r>
          </a:p>
        </p:txBody>
      </p:sp>
      <p:graphicFrame>
        <p:nvGraphicFramePr>
          <p:cNvPr id="20" name="Table 3">
            <a:extLst>
              <a:ext uri="{FF2B5EF4-FFF2-40B4-BE49-F238E27FC236}">
                <a16:creationId xmlns="" xmlns:a16="http://schemas.microsoft.com/office/drawing/2014/main" id="{2A32F6D4-037D-4C11-AD2D-599ECDE74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41364"/>
              </p:ext>
            </p:extLst>
          </p:nvPr>
        </p:nvGraphicFramePr>
        <p:xfrm>
          <a:off x="923076" y="2381442"/>
          <a:ext cx="2411795" cy="3974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6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타원 5">
            <a:extLst>
              <a:ext uri="{FF2B5EF4-FFF2-40B4-BE49-F238E27FC236}">
                <a16:creationId xmlns="" xmlns:a16="http://schemas.microsoft.com/office/drawing/2014/main" id="{F727C182-0A1B-4B14-A3A9-1418D8DAEDC7}"/>
              </a:ext>
            </a:extLst>
          </p:cNvPr>
          <p:cNvSpPr/>
          <p:nvPr/>
        </p:nvSpPr>
        <p:spPr>
          <a:xfrm>
            <a:off x="1440040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graphicFrame>
        <p:nvGraphicFramePr>
          <p:cNvPr id="28" name="Table 3">
            <a:extLst>
              <a:ext uri="{FF2B5EF4-FFF2-40B4-BE49-F238E27FC236}">
                <a16:creationId xmlns="" xmlns:a16="http://schemas.microsoft.com/office/drawing/2014/main" id="{A02E6720-7367-4A10-A04F-C7842D4BF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3887"/>
              </p:ext>
            </p:extLst>
          </p:nvPr>
        </p:nvGraphicFramePr>
        <p:xfrm>
          <a:off x="3598868" y="2381442"/>
          <a:ext cx="2519544" cy="3975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1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5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232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75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392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3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8299362"/>
                  </a:ext>
                </a:extLst>
              </a:tr>
              <a:tr h="4007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7484864"/>
                  </a:ext>
                </a:extLst>
              </a:tr>
              <a:tr h="160301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234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타원 5">
            <a:extLst>
              <a:ext uri="{FF2B5EF4-FFF2-40B4-BE49-F238E27FC236}">
                <a16:creationId xmlns="" xmlns:a16="http://schemas.microsoft.com/office/drawing/2014/main" id="{C007AAA6-192F-4F91-AD14-B18A18007BD6}"/>
              </a:ext>
            </a:extLst>
          </p:cNvPr>
          <p:cNvSpPr/>
          <p:nvPr/>
        </p:nvSpPr>
        <p:spPr>
          <a:xfrm>
            <a:off x="4115832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graphicFrame>
        <p:nvGraphicFramePr>
          <p:cNvPr id="30" name="Table 3">
            <a:extLst>
              <a:ext uri="{FF2B5EF4-FFF2-40B4-BE49-F238E27FC236}">
                <a16:creationId xmlns="" xmlns:a16="http://schemas.microsoft.com/office/drawing/2014/main" id="{1286CBDB-548A-4842-AB68-1A2C827C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58054"/>
              </p:ext>
            </p:extLst>
          </p:nvPr>
        </p:nvGraphicFramePr>
        <p:xfrm>
          <a:off x="6274660" y="2390558"/>
          <a:ext cx="2491240" cy="3970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88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0958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321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985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9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8299362"/>
                  </a:ext>
                </a:extLst>
              </a:tr>
              <a:tr h="3743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7484864"/>
                  </a:ext>
                </a:extLst>
              </a:tr>
              <a:tr h="36535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61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729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타원 5">
            <a:extLst>
              <a:ext uri="{FF2B5EF4-FFF2-40B4-BE49-F238E27FC236}">
                <a16:creationId xmlns="" xmlns:a16="http://schemas.microsoft.com/office/drawing/2014/main" id="{C224D24A-7912-4EC1-81BE-7CC2264188E8}"/>
              </a:ext>
            </a:extLst>
          </p:cNvPr>
          <p:cNvSpPr/>
          <p:nvPr/>
        </p:nvSpPr>
        <p:spPr>
          <a:xfrm>
            <a:off x="6791624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graphicFrame>
        <p:nvGraphicFramePr>
          <p:cNvPr id="32" name="Table 3">
            <a:extLst>
              <a:ext uri="{FF2B5EF4-FFF2-40B4-BE49-F238E27FC236}">
                <a16:creationId xmlns="" xmlns:a16="http://schemas.microsoft.com/office/drawing/2014/main" id="{A12A1A72-9B2D-4863-B80E-AB4C41B6C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12620"/>
              </p:ext>
            </p:extLst>
          </p:nvPr>
        </p:nvGraphicFramePr>
        <p:xfrm>
          <a:off x="8950452" y="2381442"/>
          <a:ext cx="2348075" cy="3965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타원 5">
            <a:extLst>
              <a:ext uri="{FF2B5EF4-FFF2-40B4-BE49-F238E27FC236}">
                <a16:creationId xmlns="" xmlns:a16="http://schemas.microsoft.com/office/drawing/2014/main" id="{497F4154-3D3C-45B6-B18F-CC64FBE5D00D}"/>
              </a:ext>
            </a:extLst>
          </p:cNvPr>
          <p:cNvSpPr/>
          <p:nvPr/>
        </p:nvSpPr>
        <p:spPr>
          <a:xfrm>
            <a:off x="9467416" y="2575620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17800" r="12944"/>
          <a:stretch/>
        </p:blipFill>
        <p:spPr bwMode="auto">
          <a:xfrm>
            <a:off x="0" y="153777"/>
            <a:ext cx="1312677" cy="111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 txBox="1">
            <a:spLocks/>
          </p:cNvSpPr>
          <p:nvPr/>
        </p:nvSpPr>
        <p:spPr>
          <a:xfrm>
            <a:off x="3311276" y="1414116"/>
            <a:ext cx="5712495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TOP PRODUCTS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33333"/>
          <a:stretch/>
        </p:blipFill>
        <p:spPr>
          <a:xfrm>
            <a:off x="1068625" y="2479964"/>
            <a:ext cx="2056976" cy="2004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6"/>
          <a:stretch/>
        </p:blipFill>
        <p:spPr>
          <a:xfrm>
            <a:off x="9066745" y="2479965"/>
            <a:ext cx="2054633" cy="20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0"/>
          <a:stretch/>
        </p:blipFill>
        <p:spPr>
          <a:xfrm>
            <a:off x="3744740" y="2487706"/>
            <a:ext cx="2169723" cy="19967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2168" y="4666129"/>
            <a:ext cx="1949890" cy="1559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Rectangle 23"/>
          <p:cNvSpPr/>
          <p:nvPr/>
        </p:nvSpPr>
        <p:spPr>
          <a:xfrm>
            <a:off x="9127660" y="4666130"/>
            <a:ext cx="1949890" cy="1559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ectangle 24"/>
          <p:cNvSpPr/>
          <p:nvPr/>
        </p:nvSpPr>
        <p:spPr>
          <a:xfrm>
            <a:off x="6410422" y="4666128"/>
            <a:ext cx="2195695" cy="1559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Rectangle 25"/>
          <p:cNvSpPr/>
          <p:nvPr/>
        </p:nvSpPr>
        <p:spPr>
          <a:xfrm>
            <a:off x="3811406" y="4484418"/>
            <a:ext cx="2116503" cy="1822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 txBox="1">
            <a:spLocks/>
          </p:cNvSpPr>
          <p:nvPr/>
        </p:nvSpPr>
        <p:spPr>
          <a:xfrm>
            <a:off x="932727" y="4831077"/>
            <a:ext cx="2812013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omen</a:t>
            </a:r>
            <a:r>
              <a:rPr lang="sr-Latn-R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’s </a:t>
            </a:r>
          </a:p>
          <a:p>
            <a:r>
              <a:rPr lang="sr-Latn-R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gift box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 txBox="1">
            <a:spLocks/>
          </p:cNvSpPr>
          <p:nvPr/>
        </p:nvSpPr>
        <p:spPr>
          <a:xfrm>
            <a:off x="8916981" y="4832766"/>
            <a:ext cx="3436384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sr-Latn-R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Man’s </a:t>
            </a:r>
          </a:p>
          <a:p>
            <a:r>
              <a:rPr lang="sr-Latn-R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gift box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 txBox="1">
            <a:spLocks/>
          </p:cNvSpPr>
          <p:nvPr/>
        </p:nvSpPr>
        <p:spPr>
          <a:xfrm>
            <a:off x="4297391" y="5083935"/>
            <a:ext cx="3436384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 txBox="1">
            <a:spLocks/>
          </p:cNvSpPr>
          <p:nvPr/>
        </p:nvSpPr>
        <p:spPr>
          <a:xfrm>
            <a:off x="-125108" y="5863865"/>
            <a:ext cx="3436384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 txBox="1">
            <a:spLocks/>
          </p:cNvSpPr>
          <p:nvPr/>
        </p:nvSpPr>
        <p:spPr>
          <a:xfrm>
            <a:off x="3558985" y="4834455"/>
            <a:ext cx="4710955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Victoria</a:t>
            </a:r>
          </a:p>
          <a:p>
            <a:r>
              <a:rPr 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bath bomb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 txBox="1">
            <a:spLocks/>
          </p:cNvSpPr>
          <p:nvPr/>
        </p:nvSpPr>
        <p:spPr>
          <a:xfrm>
            <a:off x="6410423" y="4846955"/>
            <a:ext cx="4710955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Kasteri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4" r="5904" b="15307"/>
          <a:stretch/>
        </p:blipFill>
        <p:spPr>
          <a:xfrm>
            <a:off x="6502866" y="2501391"/>
            <a:ext cx="2010805" cy="200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3C3E9E-4EC3-4821-BCA4-B0D1D847EBF4}"/>
              </a:ext>
            </a:extLst>
          </p:cNvPr>
          <p:cNvSpPr/>
          <p:nvPr/>
        </p:nvSpPr>
        <p:spPr>
          <a:xfrm>
            <a:off x="644983" y="3913449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1932ED-1652-49F2-AA72-F2FDE7719792}"/>
              </a:ext>
            </a:extLst>
          </p:cNvPr>
          <p:cNvSpPr/>
          <p:nvPr/>
        </p:nvSpPr>
        <p:spPr>
          <a:xfrm>
            <a:off x="3416189" y="3059171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29CB70-36B2-402F-B95A-7CFC8B8BCAA4}"/>
              </a:ext>
            </a:extLst>
          </p:cNvPr>
          <p:cNvSpPr/>
          <p:nvPr/>
        </p:nvSpPr>
        <p:spPr>
          <a:xfrm>
            <a:off x="6583514" y="4311675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AB4FE4B-0371-4E51-9700-9A6B0A19032F}"/>
              </a:ext>
            </a:extLst>
          </p:cNvPr>
          <p:cNvSpPr/>
          <p:nvPr/>
        </p:nvSpPr>
        <p:spPr>
          <a:xfrm>
            <a:off x="9519674" y="4045688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244FDFE5-080A-4A24-910B-F74E3769E550}"/>
              </a:ext>
            </a:extLst>
          </p:cNvPr>
          <p:cNvSpPr/>
          <p:nvPr/>
        </p:nvSpPr>
        <p:spPr>
          <a:xfrm>
            <a:off x="644983" y="4419841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5EBA7746-82E3-4615-B9BD-423CDE591D07}"/>
              </a:ext>
            </a:extLst>
          </p:cNvPr>
          <p:cNvSpPr/>
          <p:nvPr/>
        </p:nvSpPr>
        <p:spPr>
          <a:xfrm>
            <a:off x="3416189" y="3565563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B89295-0DF0-4B74-9C21-C8C671297339}"/>
              </a:ext>
            </a:extLst>
          </p:cNvPr>
          <p:cNvSpPr/>
          <p:nvPr/>
        </p:nvSpPr>
        <p:spPr>
          <a:xfrm>
            <a:off x="6583514" y="4818067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1AD195CE-8614-4DC0-9918-F35E79F67026}"/>
              </a:ext>
            </a:extLst>
          </p:cNvPr>
          <p:cNvSpPr/>
          <p:nvPr/>
        </p:nvSpPr>
        <p:spPr>
          <a:xfrm>
            <a:off x="9519674" y="455208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684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40F91F6-25DE-478B-8455-76425C1C6C73}"/>
              </a:ext>
            </a:extLst>
          </p:cNvPr>
          <p:cNvSpPr/>
          <p:nvPr/>
        </p:nvSpPr>
        <p:spPr>
          <a:xfrm>
            <a:off x="1454983" y="5658358"/>
            <a:ext cx="504000" cy="504000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8D5ED09-C595-4AEF-A3BF-93A0C1A8F9AB}"/>
              </a:ext>
            </a:extLst>
          </p:cNvPr>
          <p:cNvSpPr/>
          <p:nvPr/>
        </p:nvSpPr>
        <p:spPr>
          <a:xfrm>
            <a:off x="4226189" y="4804080"/>
            <a:ext cx="504000" cy="504000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56E2F6E-64C1-43F6-BC94-199A877B0AA8}"/>
              </a:ext>
            </a:extLst>
          </p:cNvPr>
          <p:cNvSpPr/>
          <p:nvPr/>
        </p:nvSpPr>
        <p:spPr>
          <a:xfrm>
            <a:off x="7393514" y="6078067"/>
            <a:ext cx="504000" cy="50400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FAB9595-4718-4A85-944F-5552F2C50585}"/>
              </a:ext>
            </a:extLst>
          </p:cNvPr>
          <p:cNvSpPr/>
          <p:nvPr/>
        </p:nvSpPr>
        <p:spPr>
          <a:xfrm>
            <a:off x="10329674" y="5790597"/>
            <a:ext cx="504000" cy="504000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9F54C7F-7BFA-4E4E-94B9-63DB6123A4F0}"/>
              </a:ext>
            </a:extLst>
          </p:cNvPr>
          <p:cNvSpPr txBox="1"/>
          <p:nvPr/>
        </p:nvSpPr>
        <p:spPr>
          <a:xfrm>
            <a:off x="878983" y="4785329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6596EF40-92F6-4BF2-A6FD-A904AD5B0FA3}"/>
              </a:ext>
            </a:extLst>
          </p:cNvPr>
          <p:cNvSpPr txBox="1">
            <a:spLocks/>
          </p:cNvSpPr>
          <p:nvPr/>
        </p:nvSpPr>
        <p:spPr>
          <a:xfrm>
            <a:off x="878983" y="4021615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Production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A6D03A-F267-4451-A516-A08C83ED7B84}"/>
              </a:ext>
            </a:extLst>
          </p:cNvPr>
          <p:cNvSpPr txBox="1"/>
          <p:nvPr/>
        </p:nvSpPr>
        <p:spPr>
          <a:xfrm>
            <a:off x="3650189" y="3931051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xmlns="" id="{11CFCFE6-B26F-45CE-AFF7-5976AF61CFB8}"/>
              </a:ext>
            </a:extLst>
          </p:cNvPr>
          <p:cNvSpPr txBox="1">
            <a:spLocks/>
          </p:cNvSpPr>
          <p:nvPr/>
        </p:nvSpPr>
        <p:spPr>
          <a:xfrm>
            <a:off x="3650189" y="3167337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Marketnig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8D5D36-7C04-49E9-A039-95A6081EF456}"/>
              </a:ext>
            </a:extLst>
          </p:cNvPr>
          <p:cNvSpPr txBox="1"/>
          <p:nvPr/>
        </p:nvSpPr>
        <p:spPr>
          <a:xfrm>
            <a:off x="6817514" y="5183555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xmlns="" id="{CF53AE6D-ACE8-4E6C-9684-49E91C415FAC}"/>
              </a:ext>
            </a:extLst>
          </p:cNvPr>
          <p:cNvSpPr txBox="1">
            <a:spLocks/>
          </p:cNvSpPr>
          <p:nvPr/>
        </p:nvSpPr>
        <p:spPr>
          <a:xfrm>
            <a:off x="6583514" y="4361924"/>
            <a:ext cx="2025000" cy="44490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General director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EDE485-B7FD-4580-BDF5-D2E414DB9236}"/>
              </a:ext>
            </a:extLst>
          </p:cNvPr>
          <p:cNvSpPr txBox="1"/>
          <p:nvPr/>
        </p:nvSpPr>
        <p:spPr>
          <a:xfrm>
            <a:off x="9753674" y="4917568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xmlns="" id="{C9843E4A-8E0D-4765-BBAB-6BA55EB39397}"/>
              </a:ext>
            </a:extLst>
          </p:cNvPr>
          <p:cNvSpPr txBox="1">
            <a:spLocks/>
          </p:cNvSpPr>
          <p:nvPr/>
        </p:nvSpPr>
        <p:spPr>
          <a:xfrm>
            <a:off x="9753674" y="415385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Finance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8984" y="258059"/>
            <a:ext cx="10530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ngsana New" pitchFamily="18" charset="-34"/>
              </a:rPr>
              <a:t>STRUCTURE OF EMPLOYEES</a:t>
            </a:r>
          </a:p>
          <a:p>
            <a:pPr algn="ctr"/>
            <a:endParaRPr lang="en-US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2" y="2292657"/>
            <a:ext cx="2554941" cy="16207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58" y="1516745"/>
            <a:ext cx="2754332" cy="15424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9"/>
          <a:stretch/>
        </p:blipFill>
        <p:spPr>
          <a:xfrm>
            <a:off x="6286418" y="1720246"/>
            <a:ext cx="2619189" cy="26013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86" y="2295799"/>
            <a:ext cx="2619375" cy="17430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27205" r="23684" b="29191"/>
          <a:stretch/>
        </p:blipFill>
        <p:spPr>
          <a:xfrm>
            <a:off x="11304494" y="59575"/>
            <a:ext cx="887506" cy="8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327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Marija</cp:lastModifiedBy>
  <cp:revision>155</cp:revision>
  <dcterms:created xsi:type="dcterms:W3CDTF">2018-04-24T17:14:44Z</dcterms:created>
  <dcterms:modified xsi:type="dcterms:W3CDTF">2021-02-28T11:04:08Z</dcterms:modified>
</cp:coreProperties>
</file>