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62" r:id="rId7"/>
    <p:sldId id="263" r:id="rId8"/>
    <p:sldId id="259" r:id="rId9"/>
    <p:sldId id="264" r:id="rId10"/>
    <p:sldId id="269" r:id="rId11"/>
    <p:sldId id="267" r:id="rId12"/>
    <p:sldId id="266" r:id="rId13"/>
    <p:sldId id="268" r:id="rId14"/>
    <p:sldId id="270" r:id="rId15"/>
    <p:sldId id="260" r:id="rId16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362DA-B794-45B9-9BEE-599A1FD4F7C7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ZA"/>
        </a:p>
      </dgm:t>
    </dgm:pt>
    <dgm:pt modelId="{4821B3E8-9370-4D21-8198-65BA4339E415}">
      <dgm:prSet phldrT="[Text]"/>
      <dgm:spPr/>
      <dgm:t>
        <a:bodyPr rtlCol="0"/>
        <a:lstStyle/>
        <a:p>
          <a:pPr rtl="0"/>
          <a:r>
            <a:rPr lang="hr-HR" b="1" noProof="0" dirty="0"/>
            <a:t>CAR</a:t>
          </a:r>
        </a:p>
      </dgm:t>
    </dgm:pt>
    <dgm:pt modelId="{763F03D9-CB7E-435B-BA77-D1F8D4274E03}" type="parTrans" cxnId="{E14EC1FA-6481-41D2-AE31-0F9E15D74881}">
      <dgm:prSet/>
      <dgm:spPr/>
      <dgm:t>
        <a:bodyPr rtlCol="0"/>
        <a:lstStyle/>
        <a:p>
          <a:pPr rtl="0"/>
          <a:endParaRPr lang="hr-HR" noProof="0" dirty="0"/>
        </a:p>
      </dgm:t>
    </dgm:pt>
    <dgm:pt modelId="{9F2F4829-C8AF-40C8-B99D-D020B7AFAD49}" type="sibTrans" cxnId="{E14EC1FA-6481-41D2-AE31-0F9E15D74881}">
      <dgm:prSet/>
      <dgm:spPr/>
      <dgm:t>
        <a:bodyPr rtlCol="0"/>
        <a:lstStyle/>
        <a:p>
          <a:pPr rtl="0"/>
          <a:endParaRPr lang="hr-HR" noProof="0" dirty="0"/>
        </a:p>
      </dgm:t>
    </dgm:pt>
    <dgm:pt modelId="{A79BCC07-4436-42E3-80A6-732F0A17966E}">
      <dgm:prSet phldrT="[Text]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 rtlCol="0"/>
        <a:lstStyle/>
        <a:p>
          <a:pPr rtl="0"/>
          <a:r>
            <a:rPr lang="hr-HR" noProof="0" dirty="0"/>
            <a:t>Joint transport</a:t>
          </a:r>
        </a:p>
      </dgm:t>
    </dgm:pt>
    <dgm:pt modelId="{087A1BFF-C84C-4587-A80D-8974ABC8EF5F}" type="sibTrans" cxnId="{6C3AEE11-2408-49AA-A775-6A3512F6F523}">
      <dgm:prSet/>
      <dgm:spPr/>
      <dgm:t>
        <a:bodyPr rtlCol="0"/>
        <a:lstStyle/>
        <a:p>
          <a:pPr rtl="0"/>
          <a:endParaRPr lang="hr-HR" noProof="0" dirty="0"/>
        </a:p>
      </dgm:t>
    </dgm:pt>
    <dgm:pt modelId="{C3A2DAB3-4DF7-44D0-8672-751A277F8AE2}" type="parTrans" cxnId="{6C3AEE11-2408-49AA-A775-6A3512F6F523}">
      <dgm:prSet/>
      <dgm:spPr/>
      <dgm:t>
        <a:bodyPr rtlCol="0"/>
        <a:lstStyle/>
        <a:p>
          <a:pPr rtl="0"/>
          <a:endParaRPr lang="hr-HR" noProof="0" dirty="0"/>
        </a:p>
      </dgm:t>
    </dgm:pt>
    <dgm:pt modelId="{8990175B-9D44-4607-8FBA-A007DD3BDCD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hr-HR" noProof="0" dirty="0"/>
            <a:t>A </a:t>
          </a:r>
          <a:r>
            <a:rPr lang="hr-HR" noProof="0" dirty="0" err="1"/>
            <a:t>cab</a:t>
          </a:r>
          <a:endParaRPr lang="hr-HR" noProof="0" dirty="0"/>
        </a:p>
      </dgm:t>
    </dgm:pt>
    <dgm:pt modelId="{02F16045-3CB8-41FE-AF3D-FC471EDB1A43}" type="sibTrans" cxnId="{3B800981-BF06-4825-8D19-D45C3C790513}">
      <dgm:prSet/>
      <dgm:spPr/>
      <dgm:t>
        <a:bodyPr rtlCol="0"/>
        <a:lstStyle/>
        <a:p>
          <a:pPr rtl="0"/>
          <a:endParaRPr lang="hr-HR" noProof="0" dirty="0"/>
        </a:p>
      </dgm:t>
    </dgm:pt>
    <dgm:pt modelId="{1E28B33B-A87B-4A20-B998-C7F1781B7D5F}" type="parTrans" cxnId="{3B800981-BF06-4825-8D19-D45C3C790513}">
      <dgm:prSet/>
      <dgm:spPr/>
      <dgm:t>
        <a:bodyPr rtlCol="0"/>
        <a:lstStyle/>
        <a:p>
          <a:pPr rtl="0"/>
          <a:endParaRPr lang="hr-HR" noProof="0" dirty="0"/>
        </a:p>
      </dgm:t>
    </dgm:pt>
    <dgm:pt modelId="{819594FA-0AF7-4BCA-BF4E-B320063C2DB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hr-HR" noProof="0" dirty="0" err="1"/>
            <a:t>Rental</a:t>
          </a:r>
          <a:r>
            <a:rPr lang="hr-HR" noProof="0" dirty="0"/>
            <a:t> car</a:t>
          </a:r>
        </a:p>
      </dgm:t>
    </dgm:pt>
    <dgm:pt modelId="{132C8A32-FFC0-4A33-B7C4-C6295D26E9C0}" type="sibTrans" cxnId="{4E926AF1-506D-474E-8D21-8714659EE5EF}">
      <dgm:prSet/>
      <dgm:spPr/>
      <dgm:t>
        <a:bodyPr rtlCol="0"/>
        <a:lstStyle/>
        <a:p>
          <a:pPr rtl="0"/>
          <a:endParaRPr lang="hr-HR" noProof="0" dirty="0"/>
        </a:p>
      </dgm:t>
    </dgm:pt>
    <dgm:pt modelId="{1E130B30-3A17-4D96-B9AD-9A806206E5CD}" type="parTrans" cxnId="{4E926AF1-506D-474E-8D21-8714659EE5EF}">
      <dgm:prSet/>
      <dgm:spPr/>
      <dgm:t>
        <a:bodyPr rtlCol="0"/>
        <a:lstStyle/>
        <a:p>
          <a:pPr rtl="0"/>
          <a:endParaRPr lang="hr-HR" noProof="0" dirty="0"/>
        </a:p>
      </dgm:t>
    </dgm:pt>
    <dgm:pt modelId="{EED48EC9-139E-4D1A-A023-E1766F475502}">
      <dgm:prSet phldrT="[Text]"/>
      <dgm:spPr/>
      <dgm:t>
        <a:bodyPr rtlCol="0"/>
        <a:lstStyle/>
        <a:p>
          <a:pPr rtl="0"/>
          <a:r>
            <a:rPr lang="hr-HR" b="1" noProof="0" dirty="0"/>
            <a:t>AIRPLANE</a:t>
          </a:r>
        </a:p>
      </dgm:t>
    </dgm:pt>
    <dgm:pt modelId="{E8A58E6C-D702-4CD5-A4A4-68BF06D65777}" type="sibTrans" cxnId="{508AA677-84BC-4D76-B730-28EA84E9EBCA}">
      <dgm:prSet/>
      <dgm:spPr/>
      <dgm:t>
        <a:bodyPr rtlCol="0"/>
        <a:lstStyle/>
        <a:p>
          <a:pPr rtl="0"/>
          <a:endParaRPr lang="hr-HR" noProof="0" dirty="0"/>
        </a:p>
      </dgm:t>
    </dgm:pt>
    <dgm:pt modelId="{D0F6851C-F0F8-491D-B94E-762CD794E96A}" type="parTrans" cxnId="{508AA677-84BC-4D76-B730-28EA84E9EBCA}">
      <dgm:prSet/>
      <dgm:spPr/>
      <dgm:t>
        <a:bodyPr rtlCol="0"/>
        <a:lstStyle/>
        <a:p>
          <a:pPr rtl="0"/>
          <a:endParaRPr lang="hr-HR" noProof="0" dirty="0"/>
        </a:p>
      </dgm:t>
    </dgm:pt>
    <dgm:pt modelId="{55D18788-16D9-46D2-837A-960D65CA32C9}">
      <dgm:prSet phldrT="[Text]"/>
      <dgm:spPr/>
      <dgm:t>
        <a:bodyPr rtlCol="0"/>
        <a:lstStyle/>
        <a:p>
          <a:pPr rtl="0"/>
          <a:r>
            <a:rPr lang="hr-HR" b="1" noProof="0" dirty="0"/>
            <a:t>RAILWAY</a:t>
          </a:r>
        </a:p>
      </dgm:t>
    </dgm:pt>
    <dgm:pt modelId="{8442729E-1D19-458D-98BD-1AB5B700F9E0}" type="sibTrans" cxnId="{E20EF0EF-E539-4948-B46C-9E9B5B3AA634}">
      <dgm:prSet/>
      <dgm:spPr/>
      <dgm:t>
        <a:bodyPr rtlCol="0"/>
        <a:lstStyle/>
        <a:p>
          <a:pPr rtl="0"/>
          <a:endParaRPr lang="hr-HR" noProof="0" dirty="0"/>
        </a:p>
      </dgm:t>
    </dgm:pt>
    <dgm:pt modelId="{D39B7213-81B5-4957-BC58-13232544EBDA}" type="parTrans" cxnId="{E20EF0EF-E539-4948-B46C-9E9B5B3AA634}">
      <dgm:prSet/>
      <dgm:spPr/>
      <dgm:t>
        <a:bodyPr rtlCol="0"/>
        <a:lstStyle/>
        <a:p>
          <a:pPr rtl="0"/>
          <a:endParaRPr lang="hr-HR" noProof="0" dirty="0"/>
        </a:p>
      </dgm:t>
    </dgm:pt>
    <dgm:pt modelId="{5F850C0C-66DA-4799-ACB6-9C952061092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hr-HR" noProof="0" dirty="0" err="1">
              <a:solidFill>
                <a:schemeClr val="tx1"/>
              </a:solidFill>
            </a:rPr>
            <a:t>railway</a:t>
          </a:r>
          <a:r>
            <a:rPr lang="hr-HR" noProof="0" dirty="0">
              <a:solidFill>
                <a:schemeClr val="tx1"/>
              </a:solidFill>
            </a:rPr>
            <a:t> </a:t>
          </a:r>
        </a:p>
      </dgm:t>
    </dgm:pt>
    <dgm:pt modelId="{58B73E70-F319-49CA-BE47-ADD9C686A37D}" type="sibTrans" cxnId="{45D09604-CFA8-4712-A57A-6D3291397897}">
      <dgm:prSet/>
      <dgm:spPr/>
      <dgm:t>
        <a:bodyPr rtlCol="0"/>
        <a:lstStyle/>
        <a:p>
          <a:pPr rtl="0"/>
          <a:endParaRPr lang="hr-HR" noProof="0" dirty="0"/>
        </a:p>
      </dgm:t>
    </dgm:pt>
    <dgm:pt modelId="{3CA76CAB-6D0D-46D9-A13C-6ECDE85AF2D6}" type="parTrans" cxnId="{45D09604-CFA8-4712-A57A-6D3291397897}">
      <dgm:prSet/>
      <dgm:spPr/>
      <dgm:t>
        <a:bodyPr rtlCol="0"/>
        <a:lstStyle/>
        <a:p>
          <a:pPr rtl="0"/>
          <a:endParaRPr lang="hr-HR" noProof="0" dirty="0"/>
        </a:p>
      </dgm:t>
    </dgm:pt>
    <dgm:pt modelId="{D51408AB-258D-4406-B40B-CC29CF313713}">
      <dgm:prSet phldrT="[Text]"/>
      <dgm:spPr/>
      <dgm:t>
        <a:bodyPr/>
        <a:lstStyle/>
        <a:p>
          <a:r>
            <a:rPr lang="hr-HR" b="0" i="0" dirty="0" err="1"/>
            <a:t>international</a:t>
          </a:r>
          <a:endParaRPr lang="hr-HR" noProof="0" dirty="0"/>
        </a:p>
      </dgm:t>
    </dgm:pt>
    <dgm:pt modelId="{18195661-4D89-4F14-8701-171F7C521288}" type="sibTrans" cxnId="{1D3D3BC2-7F82-4C5A-8D6B-503206F18A71}">
      <dgm:prSet/>
      <dgm:spPr/>
      <dgm:t>
        <a:bodyPr rtlCol="0"/>
        <a:lstStyle/>
        <a:p>
          <a:pPr rtl="0"/>
          <a:endParaRPr lang="hr-HR" noProof="0" dirty="0"/>
        </a:p>
      </dgm:t>
    </dgm:pt>
    <dgm:pt modelId="{6CA7A0CF-B790-4872-B7B2-B1B9A8D28491}" type="parTrans" cxnId="{1D3D3BC2-7F82-4C5A-8D6B-503206F18A71}">
      <dgm:prSet/>
      <dgm:spPr/>
      <dgm:t>
        <a:bodyPr rtlCol="0"/>
        <a:lstStyle/>
        <a:p>
          <a:pPr rtl="0"/>
          <a:endParaRPr lang="hr-HR" noProof="0" dirty="0"/>
        </a:p>
      </dgm:t>
    </dgm:pt>
    <dgm:pt modelId="{B85C599F-6166-4440-BCFA-9954E84F1BAF}">
      <dgm:prSet phldrT="[Text]"/>
      <dgm:spPr>
        <a:ln>
          <a:noFill/>
        </a:ln>
      </dgm:spPr>
      <dgm:t>
        <a:bodyPr rtlCol="0"/>
        <a:lstStyle/>
        <a:p>
          <a:pPr rtl="0"/>
          <a:r>
            <a:rPr lang="hr-HR" noProof="0" dirty="0" err="1"/>
            <a:t>domestic</a:t>
          </a:r>
          <a:endParaRPr lang="hr-HR" noProof="0" dirty="0"/>
        </a:p>
      </dgm:t>
    </dgm:pt>
    <dgm:pt modelId="{62B06A73-353D-495C-8CB4-D7FEDF8F7DF5}" type="sibTrans" cxnId="{92557761-266F-4572-B7E2-B98C8F080698}">
      <dgm:prSet/>
      <dgm:spPr/>
      <dgm:t>
        <a:bodyPr rtlCol="0"/>
        <a:lstStyle/>
        <a:p>
          <a:pPr rtl="0"/>
          <a:endParaRPr lang="hr-HR" noProof="0" dirty="0"/>
        </a:p>
      </dgm:t>
    </dgm:pt>
    <dgm:pt modelId="{6452ABC8-EC92-4CB5-B305-5A7115AC0173}" type="parTrans" cxnId="{92557761-266F-4572-B7E2-B98C8F080698}">
      <dgm:prSet/>
      <dgm:spPr/>
      <dgm:t>
        <a:bodyPr rtlCol="0"/>
        <a:lstStyle/>
        <a:p>
          <a:pPr rtl="0"/>
          <a:endParaRPr lang="hr-HR" noProof="0" dirty="0"/>
        </a:p>
      </dgm:t>
    </dgm:pt>
    <dgm:pt modelId="{7F997771-75EA-4896-A86B-88DEFCAAF0DF}" type="pres">
      <dgm:prSet presAssocID="{6A1362DA-B794-45B9-9BEE-599A1FD4F7C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0659EFF8-8E37-48D0-8531-AA8591B030C2}" type="pres">
      <dgm:prSet presAssocID="{6A1362DA-B794-45B9-9BEE-599A1FD4F7C7}" presName="arc1" presStyleLbl="node1" presStyleIdx="0" presStyleCnt="4"/>
      <dgm:spPr>
        <a:solidFill>
          <a:schemeClr val="bg1">
            <a:lumMod val="85000"/>
          </a:schemeClr>
        </a:solidFill>
      </dgm:spPr>
    </dgm:pt>
    <dgm:pt modelId="{6849B046-FFF3-4CD3-87C3-760114804747}" type="pres">
      <dgm:prSet presAssocID="{6A1362DA-B794-45B9-9BEE-599A1FD4F7C7}" presName="arc3" presStyleLbl="node1" presStyleIdx="1" presStyleCnt="4"/>
      <dgm:spPr>
        <a:xfrm rot="16200000">
          <a:off x="2705159" y="614694"/>
          <a:ext cx="2628200" cy="2628604"/>
        </a:xfrm>
        <a:solidFill>
          <a:schemeClr val="bg1">
            <a:lumMod val="85000"/>
          </a:schemeClr>
        </a:solidFill>
      </dgm:spPr>
    </dgm:pt>
    <dgm:pt modelId="{DC93D40F-6B01-43A2-B629-3007E6988A4F}" type="pres">
      <dgm:prSet presAssocID="{6A1362DA-B794-45B9-9BEE-599A1FD4F7C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23056524-C614-4F7B-A945-D2D9D78E93A8}" type="pres">
      <dgm:prSet presAssocID="{6A1362DA-B794-45B9-9BEE-599A1FD4F7C7}" presName="arc2" presStyleLbl="node1" presStyleIdx="2" presStyleCnt="4"/>
      <dgm:spPr>
        <a:xfrm rot="5400000">
          <a:off x="2620852" y="614694"/>
          <a:ext cx="2628200" cy="2628604"/>
        </a:xfrm>
        <a:solidFill>
          <a:schemeClr val="bg1">
            <a:lumMod val="85000"/>
          </a:schemeClr>
        </a:solidFill>
      </dgm:spPr>
    </dgm:pt>
    <dgm:pt modelId="{03188925-9B58-4F84-B5B5-244FB2812A99}" type="pres">
      <dgm:prSet presAssocID="{6A1362DA-B794-45B9-9BEE-599A1FD4F7C7}" presName="arc4" presStyleLbl="node1" presStyleIdx="3" presStyleCnt="4"/>
      <dgm:spPr>
        <a:xfrm rot="16200000">
          <a:off x="5325014" y="614694"/>
          <a:ext cx="2628200" cy="2628604"/>
        </a:xfrm>
        <a:solidFill>
          <a:schemeClr val="bg1">
            <a:lumMod val="85000"/>
          </a:schemeClr>
        </a:solidFill>
      </dgm:spPr>
    </dgm:pt>
    <dgm:pt modelId="{C8228DC6-78D1-404B-8BAE-5596AA679220}" type="pres">
      <dgm:prSet presAssocID="{6A1362DA-B794-45B9-9BEE-599A1FD4F7C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199568-9382-4F57-8637-EA89AB21FD2E}" type="pres">
      <dgm:prSet presAssocID="{6A1362DA-B794-45B9-9BEE-599A1FD4F7C7}" presName="middleComposite" presStyleCnt="0"/>
      <dgm:spPr/>
    </dgm:pt>
    <dgm:pt modelId="{1F528CDB-ABFE-433C-9B57-F41659B19CD6}" type="pres">
      <dgm:prSet presAssocID="{D51408AB-258D-4406-B40B-CC29CF313713}" presName="circ1" presStyleLbl="vennNode1" presStyleIdx="0" presStyleCnt="8" custScaleX="110107" custScaleY="110107"/>
      <dgm:spPr/>
    </dgm:pt>
    <dgm:pt modelId="{A77D9594-052F-47B3-BB36-E5F7883905A4}" type="pres">
      <dgm:prSet presAssocID="{D51408AB-258D-4406-B40B-CC29CF313713}" presName="circ1Tx" presStyleLbl="revTx" presStyleIdx="1" presStyleCnt="3">
        <dgm:presLayoutVars>
          <dgm:chMax val="0"/>
          <dgm:chPref val="0"/>
        </dgm:presLayoutVars>
      </dgm:prSet>
      <dgm:spPr/>
    </dgm:pt>
    <dgm:pt modelId="{F0631B9D-3479-476B-BC88-ACBFFB6E96AB}" type="pres">
      <dgm:prSet presAssocID="{B85C599F-6166-4440-BCFA-9954E84F1BAF}" presName="circ2" presStyleLbl="vennNode1" presStyleIdx="1" presStyleCnt="8" custScaleX="110107" custScaleY="110107"/>
      <dgm:spPr/>
    </dgm:pt>
    <dgm:pt modelId="{7384308B-870E-4E97-A25D-53C3020DFBE2}" type="pres">
      <dgm:prSet presAssocID="{B85C599F-6166-4440-BCFA-9954E84F1BAF}" presName="circ2Tx" presStyleLbl="revTx" presStyleIdx="1" presStyleCnt="3">
        <dgm:presLayoutVars>
          <dgm:chMax val="0"/>
          <dgm:chPref val="0"/>
        </dgm:presLayoutVars>
      </dgm:prSet>
      <dgm:spPr/>
    </dgm:pt>
    <dgm:pt modelId="{2C6B576E-83E6-4A2B-86DA-256C01041219}" type="pres">
      <dgm:prSet presAssocID="{6A1362DA-B794-45B9-9BEE-599A1FD4F7C7}" presName="leftComposite" presStyleCnt="0"/>
      <dgm:spPr/>
    </dgm:pt>
    <dgm:pt modelId="{30071BB3-0EB4-4882-BD62-205BE426F0A9}" type="pres">
      <dgm:prSet presAssocID="{A79BCC07-4436-42E3-80A6-732F0A17966E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00180506-7B30-4C83-B5EB-803D3453F7E0}" type="pres">
      <dgm:prSet presAssocID="{A79BCC07-4436-42E3-80A6-732F0A17966E}" presName="ellipse1" presStyleLbl="vennNode1" presStyleIdx="3" presStyleCnt="8"/>
      <dgm:spPr>
        <a:solidFill>
          <a:schemeClr val="accent2">
            <a:lumMod val="60000"/>
            <a:lumOff val="40000"/>
          </a:schemeClr>
        </a:solidFill>
      </dgm:spPr>
    </dgm:pt>
    <dgm:pt modelId="{87E6C4B1-CD6A-4E27-BDA3-091E52F28104}" type="pres">
      <dgm:prSet presAssocID="{A79BCC07-4436-42E3-80A6-732F0A17966E}" presName="ellipse2" presStyleLbl="vennNode1" presStyleIdx="4" presStyleCnt="8"/>
      <dgm:spPr>
        <a:solidFill>
          <a:schemeClr val="accent2">
            <a:lumMod val="60000"/>
            <a:lumOff val="40000"/>
          </a:schemeClr>
        </a:solidFill>
      </dgm:spPr>
    </dgm:pt>
    <dgm:pt modelId="{3C492A34-5353-42F4-A9D0-320B80142C39}" type="pres">
      <dgm:prSet presAssocID="{8990175B-9D44-4607-8FBA-A007DD3BDCD2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8975C524-7118-448B-955F-56AAFE8A7AAA}" type="pres">
      <dgm:prSet presAssocID="{8990175B-9D44-4607-8FBA-A007DD3BDCD2}" presName="ellipse3" presStyleLbl="vennNode1" presStyleIdx="6" presStyleCnt="8"/>
      <dgm:spPr>
        <a:solidFill>
          <a:schemeClr val="accent2">
            <a:lumMod val="60000"/>
            <a:lumOff val="40000"/>
          </a:schemeClr>
        </a:solidFill>
      </dgm:spPr>
    </dgm:pt>
    <dgm:pt modelId="{7F470B30-C0E6-4733-B1C2-C22A3339ECF1}" type="pres">
      <dgm:prSet presAssocID="{819594FA-0AF7-4BCA-BF4E-B320063C2DB1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AD01EDAC-4230-46FC-BEF5-EDD9B36F1C08}" type="pres">
      <dgm:prSet presAssocID="{6A1362DA-B794-45B9-9BEE-599A1FD4F7C7}" presName="rightChild" presStyleLbl="node2" presStyleIdx="0" presStyleCnt="1">
        <dgm:presLayoutVars>
          <dgm:chMax val="0"/>
          <dgm:chPref val="0"/>
        </dgm:presLayoutVars>
      </dgm:prSet>
      <dgm:spPr/>
    </dgm:pt>
    <dgm:pt modelId="{2F20CFD9-9E25-4178-B585-093FFDC4B696}" type="pres">
      <dgm:prSet presAssocID="{6A1362DA-B794-45B9-9BEE-599A1FD4F7C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45D09604-CFA8-4712-A57A-6D3291397897}" srcId="{55D18788-16D9-46D2-837A-960D65CA32C9}" destId="{5F850C0C-66DA-4799-ACB6-9C952061092A}" srcOrd="0" destOrd="0" parTransId="{3CA76CAB-6D0D-46D9-A13C-6ECDE85AF2D6}" sibTransId="{58B73E70-F319-49CA-BE47-ADD9C686A37D}"/>
    <dgm:cxn modelId="{9F72A209-3E49-4599-9DCA-9C049022F59C}" type="presOf" srcId="{6A1362DA-B794-45B9-9BEE-599A1FD4F7C7}" destId="{7F997771-75EA-4896-A86B-88DEFCAAF0DF}" srcOrd="0" destOrd="0" presId="urn:microsoft.com/office/officeart/2009/3/layout/PhasedProcess"/>
    <dgm:cxn modelId="{6C3AEE11-2408-49AA-A775-6A3512F6F523}" srcId="{4821B3E8-9370-4D21-8198-65BA4339E415}" destId="{A79BCC07-4436-42E3-80A6-732F0A17966E}" srcOrd="0" destOrd="0" parTransId="{C3A2DAB3-4DF7-44D0-8672-751A277F8AE2}" sibTransId="{087A1BFF-C84C-4587-A80D-8974ABC8EF5F}"/>
    <dgm:cxn modelId="{AF972721-403C-470B-A699-6122EFDEB1B2}" type="presOf" srcId="{A79BCC07-4436-42E3-80A6-732F0A17966E}" destId="{30071BB3-0EB4-4882-BD62-205BE426F0A9}" srcOrd="0" destOrd="0" presId="urn:microsoft.com/office/officeart/2009/3/layout/PhasedProcess"/>
    <dgm:cxn modelId="{266AC232-17F2-4DBF-8D63-ADF2201D73CC}" type="presOf" srcId="{D51408AB-258D-4406-B40B-CC29CF313713}" destId="{1F528CDB-ABFE-433C-9B57-F41659B19CD6}" srcOrd="0" destOrd="0" presId="urn:microsoft.com/office/officeart/2009/3/layout/PhasedProcess"/>
    <dgm:cxn modelId="{B30D423D-32FE-454E-8A9F-3BF4D4FAF097}" type="presOf" srcId="{819594FA-0AF7-4BCA-BF4E-B320063C2DB1}" destId="{7F470B30-C0E6-4733-B1C2-C22A3339ECF1}" srcOrd="0" destOrd="0" presId="urn:microsoft.com/office/officeart/2009/3/layout/PhasedProcess"/>
    <dgm:cxn modelId="{92557761-266F-4572-B7E2-B98C8F080698}" srcId="{EED48EC9-139E-4D1A-A023-E1766F475502}" destId="{B85C599F-6166-4440-BCFA-9954E84F1BAF}" srcOrd="1" destOrd="0" parTransId="{6452ABC8-EC92-4CB5-B305-5A7115AC0173}" sibTransId="{62B06A73-353D-495C-8CB4-D7FEDF8F7DF5}"/>
    <dgm:cxn modelId="{ABA40B63-DF4F-47C5-BE09-C50957178DB2}" type="presOf" srcId="{EED48EC9-139E-4D1A-A023-E1766F475502}" destId="{DC93D40F-6B01-43A2-B629-3007E6988A4F}" srcOrd="0" destOrd="0" presId="urn:microsoft.com/office/officeart/2009/3/layout/PhasedProcess"/>
    <dgm:cxn modelId="{508AA677-84BC-4D76-B730-28EA84E9EBCA}" srcId="{6A1362DA-B794-45B9-9BEE-599A1FD4F7C7}" destId="{EED48EC9-139E-4D1A-A023-E1766F475502}" srcOrd="1" destOrd="0" parTransId="{D0F6851C-F0F8-491D-B94E-762CD794E96A}" sibTransId="{E8A58E6C-D702-4CD5-A4A4-68BF06D65777}"/>
    <dgm:cxn modelId="{9E1F8D7C-8884-4990-A37A-624E03BB1C88}" type="presOf" srcId="{D51408AB-258D-4406-B40B-CC29CF313713}" destId="{A77D9594-052F-47B3-BB36-E5F7883905A4}" srcOrd="1" destOrd="0" presId="urn:microsoft.com/office/officeart/2009/3/layout/PhasedProcess"/>
    <dgm:cxn modelId="{3B800981-BF06-4825-8D19-D45C3C790513}" srcId="{4821B3E8-9370-4D21-8198-65BA4339E415}" destId="{8990175B-9D44-4607-8FBA-A007DD3BDCD2}" srcOrd="1" destOrd="0" parTransId="{1E28B33B-A87B-4A20-B998-C7F1781B7D5F}" sibTransId="{02F16045-3CB8-41FE-AF3D-FC471EDB1A43}"/>
    <dgm:cxn modelId="{60E570A3-E599-48E8-947E-B7F9C3612225}" type="presOf" srcId="{B85C599F-6166-4440-BCFA-9954E84F1BAF}" destId="{7384308B-870E-4E97-A25D-53C3020DFBE2}" srcOrd="1" destOrd="0" presId="urn:microsoft.com/office/officeart/2009/3/layout/PhasedProcess"/>
    <dgm:cxn modelId="{04A418BB-53ED-4C8F-A64A-27858A40B828}" type="presOf" srcId="{5F850C0C-66DA-4799-ACB6-9C952061092A}" destId="{AD01EDAC-4230-46FC-BEF5-EDD9B36F1C08}" srcOrd="0" destOrd="0" presId="urn:microsoft.com/office/officeart/2009/3/layout/PhasedProcess"/>
    <dgm:cxn modelId="{70A959BF-5B4B-414B-B264-7E1E8C236B1D}" type="presOf" srcId="{B85C599F-6166-4440-BCFA-9954E84F1BAF}" destId="{F0631B9D-3479-476B-BC88-ACBFFB6E96AB}" srcOrd="0" destOrd="0" presId="urn:microsoft.com/office/officeart/2009/3/layout/PhasedProcess"/>
    <dgm:cxn modelId="{1D3D3BC2-7F82-4C5A-8D6B-503206F18A71}" srcId="{EED48EC9-139E-4D1A-A023-E1766F475502}" destId="{D51408AB-258D-4406-B40B-CC29CF313713}" srcOrd="0" destOrd="0" parTransId="{6CA7A0CF-B790-4872-B7B2-B1B9A8D28491}" sibTransId="{18195661-4D89-4F14-8701-171F7C521288}"/>
    <dgm:cxn modelId="{CE99E7D0-A82B-4941-B43E-4911112B61FA}" type="presOf" srcId="{4821B3E8-9370-4D21-8198-65BA4339E415}" destId="{2F20CFD9-9E25-4178-B585-093FFDC4B696}" srcOrd="0" destOrd="0" presId="urn:microsoft.com/office/officeart/2009/3/layout/PhasedProcess"/>
    <dgm:cxn modelId="{1AB8B6EF-CE8B-4ED9-8092-F95AE5D99454}" type="presOf" srcId="{55D18788-16D9-46D2-837A-960D65CA32C9}" destId="{C8228DC6-78D1-404B-8BAE-5596AA679220}" srcOrd="0" destOrd="0" presId="urn:microsoft.com/office/officeart/2009/3/layout/PhasedProcess"/>
    <dgm:cxn modelId="{E20EF0EF-E539-4948-B46C-9E9B5B3AA634}" srcId="{6A1362DA-B794-45B9-9BEE-599A1FD4F7C7}" destId="{55D18788-16D9-46D2-837A-960D65CA32C9}" srcOrd="2" destOrd="0" parTransId="{D39B7213-81B5-4957-BC58-13232544EBDA}" sibTransId="{8442729E-1D19-458D-98BD-1AB5B700F9E0}"/>
    <dgm:cxn modelId="{1C2D47F0-CB41-4D0C-8049-4BD5CEADDD41}" type="presOf" srcId="{8990175B-9D44-4607-8FBA-A007DD3BDCD2}" destId="{3C492A34-5353-42F4-A9D0-320B80142C39}" srcOrd="0" destOrd="0" presId="urn:microsoft.com/office/officeart/2009/3/layout/PhasedProcess"/>
    <dgm:cxn modelId="{4E926AF1-506D-474E-8D21-8714659EE5EF}" srcId="{4821B3E8-9370-4D21-8198-65BA4339E415}" destId="{819594FA-0AF7-4BCA-BF4E-B320063C2DB1}" srcOrd="2" destOrd="0" parTransId="{1E130B30-3A17-4D96-B9AD-9A806206E5CD}" sibTransId="{132C8A32-FFC0-4A33-B7C4-C6295D26E9C0}"/>
    <dgm:cxn modelId="{E14EC1FA-6481-41D2-AE31-0F9E15D74881}" srcId="{6A1362DA-B794-45B9-9BEE-599A1FD4F7C7}" destId="{4821B3E8-9370-4D21-8198-65BA4339E415}" srcOrd="0" destOrd="0" parTransId="{763F03D9-CB7E-435B-BA77-D1F8D4274E03}" sibTransId="{9F2F4829-C8AF-40C8-B99D-D020B7AFAD49}"/>
    <dgm:cxn modelId="{015DE727-6CE5-4307-A8CC-A95DC2D879B3}" type="presParOf" srcId="{7F997771-75EA-4896-A86B-88DEFCAAF0DF}" destId="{0659EFF8-8E37-48D0-8531-AA8591B030C2}" srcOrd="0" destOrd="0" presId="urn:microsoft.com/office/officeart/2009/3/layout/PhasedProcess"/>
    <dgm:cxn modelId="{58DACE89-6D87-49F4-9CB6-8D5778A22807}" type="presParOf" srcId="{7F997771-75EA-4896-A86B-88DEFCAAF0DF}" destId="{6849B046-FFF3-4CD3-87C3-760114804747}" srcOrd="1" destOrd="0" presId="urn:microsoft.com/office/officeart/2009/3/layout/PhasedProcess"/>
    <dgm:cxn modelId="{9E4A4637-176F-4A46-8E51-97933B2B093C}" type="presParOf" srcId="{7F997771-75EA-4896-A86B-88DEFCAAF0DF}" destId="{DC93D40F-6B01-43A2-B629-3007E6988A4F}" srcOrd="2" destOrd="0" presId="urn:microsoft.com/office/officeart/2009/3/layout/PhasedProcess"/>
    <dgm:cxn modelId="{0655A8C4-C065-42DA-90E3-2C9EA2C837C3}" type="presParOf" srcId="{7F997771-75EA-4896-A86B-88DEFCAAF0DF}" destId="{23056524-C614-4F7B-A945-D2D9D78E93A8}" srcOrd="3" destOrd="0" presId="urn:microsoft.com/office/officeart/2009/3/layout/PhasedProcess"/>
    <dgm:cxn modelId="{ECD79578-D8E9-4687-AF49-45F57393446B}" type="presParOf" srcId="{7F997771-75EA-4896-A86B-88DEFCAAF0DF}" destId="{03188925-9B58-4F84-B5B5-244FB2812A99}" srcOrd="4" destOrd="0" presId="urn:microsoft.com/office/officeart/2009/3/layout/PhasedProcess"/>
    <dgm:cxn modelId="{26882245-485B-4B83-96E5-DFBD5AA3BDDE}" type="presParOf" srcId="{7F997771-75EA-4896-A86B-88DEFCAAF0DF}" destId="{C8228DC6-78D1-404B-8BAE-5596AA679220}" srcOrd="5" destOrd="0" presId="urn:microsoft.com/office/officeart/2009/3/layout/PhasedProcess"/>
    <dgm:cxn modelId="{5A39184B-789C-424C-9F77-D2C886162712}" type="presParOf" srcId="{7F997771-75EA-4896-A86B-88DEFCAAF0DF}" destId="{2F199568-9382-4F57-8637-EA89AB21FD2E}" srcOrd="6" destOrd="0" presId="urn:microsoft.com/office/officeart/2009/3/layout/PhasedProcess"/>
    <dgm:cxn modelId="{36FB3A25-2E80-459D-912F-C7CF21434658}" type="presParOf" srcId="{2F199568-9382-4F57-8637-EA89AB21FD2E}" destId="{1F528CDB-ABFE-433C-9B57-F41659B19CD6}" srcOrd="0" destOrd="0" presId="urn:microsoft.com/office/officeart/2009/3/layout/PhasedProcess"/>
    <dgm:cxn modelId="{17991873-07EC-4E89-B641-84CC2C160721}" type="presParOf" srcId="{2F199568-9382-4F57-8637-EA89AB21FD2E}" destId="{A77D9594-052F-47B3-BB36-E5F7883905A4}" srcOrd="1" destOrd="0" presId="urn:microsoft.com/office/officeart/2009/3/layout/PhasedProcess"/>
    <dgm:cxn modelId="{67B2076F-8F02-4C09-ADFD-65463E59E1AC}" type="presParOf" srcId="{2F199568-9382-4F57-8637-EA89AB21FD2E}" destId="{F0631B9D-3479-476B-BC88-ACBFFB6E96AB}" srcOrd="2" destOrd="0" presId="urn:microsoft.com/office/officeart/2009/3/layout/PhasedProcess"/>
    <dgm:cxn modelId="{CFC0C370-CA14-45AB-8BF7-80D5618B7503}" type="presParOf" srcId="{2F199568-9382-4F57-8637-EA89AB21FD2E}" destId="{7384308B-870E-4E97-A25D-53C3020DFBE2}" srcOrd="3" destOrd="0" presId="urn:microsoft.com/office/officeart/2009/3/layout/PhasedProcess"/>
    <dgm:cxn modelId="{5716EB85-A799-4BF1-8F79-8F379BE194C2}" type="presParOf" srcId="{7F997771-75EA-4896-A86B-88DEFCAAF0DF}" destId="{2C6B576E-83E6-4A2B-86DA-256C01041219}" srcOrd="7" destOrd="0" presId="urn:microsoft.com/office/officeart/2009/3/layout/PhasedProcess"/>
    <dgm:cxn modelId="{C3EF00FD-1359-4191-8968-C86AEE4AD890}" type="presParOf" srcId="{2C6B576E-83E6-4A2B-86DA-256C01041219}" destId="{30071BB3-0EB4-4882-BD62-205BE426F0A9}" srcOrd="0" destOrd="0" presId="urn:microsoft.com/office/officeart/2009/3/layout/PhasedProcess"/>
    <dgm:cxn modelId="{9ACE9002-FAAE-4898-86A7-C9E20D41F4BC}" type="presParOf" srcId="{2C6B576E-83E6-4A2B-86DA-256C01041219}" destId="{00180506-7B30-4C83-B5EB-803D3453F7E0}" srcOrd="1" destOrd="0" presId="urn:microsoft.com/office/officeart/2009/3/layout/PhasedProcess"/>
    <dgm:cxn modelId="{978D31BC-470D-42AB-874D-3719C7867838}" type="presParOf" srcId="{2C6B576E-83E6-4A2B-86DA-256C01041219}" destId="{87E6C4B1-CD6A-4E27-BDA3-091E52F28104}" srcOrd="2" destOrd="0" presId="urn:microsoft.com/office/officeart/2009/3/layout/PhasedProcess"/>
    <dgm:cxn modelId="{55A3B645-0C19-40DB-8252-9E23DDEA6B3D}" type="presParOf" srcId="{2C6B576E-83E6-4A2B-86DA-256C01041219}" destId="{3C492A34-5353-42F4-A9D0-320B80142C39}" srcOrd="3" destOrd="0" presId="urn:microsoft.com/office/officeart/2009/3/layout/PhasedProcess"/>
    <dgm:cxn modelId="{C5441BAE-9A86-45D8-B551-47022426DF32}" type="presParOf" srcId="{2C6B576E-83E6-4A2B-86DA-256C01041219}" destId="{8975C524-7118-448B-955F-56AAFE8A7AAA}" srcOrd="4" destOrd="0" presId="urn:microsoft.com/office/officeart/2009/3/layout/PhasedProcess"/>
    <dgm:cxn modelId="{7E2FEC05-7872-4E5D-B69D-1202FC5CF5E2}" type="presParOf" srcId="{2C6B576E-83E6-4A2B-86DA-256C01041219}" destId="{7F470B30-C0E6-4733-B1C2-C22A3339ECF1}" srcOrd="5" destOrd="0" presId="urn:microsoft.com/office/officeart/2009/3/layout/PhasedProcess"/>
    <dgm:cxn modelId="{913512D6-3282-401F-BBC6-10C59D8645EB}" type="presParOf" srcId="{7F997771-75EA-4896-A86B-88DEFCAAF0DF}" destId="{AD01EDAC-4230-46FC-BEF5-EDD9B36F1C08}" srcOrd="8" destOrd="0" presId="urn:microsoft.com/office/officeart/2009/3/layout/PhasedProcess"/>
    <dgm:cxn modelId="{55CB1FD3-BBB7-4B7D-A899-0B561FDC1E8D}" type="presParOf" srcId="{7F997771-75EA-4896-A86B-88DEFCAAF0DF}" destId="{2F20CFD9-9E25-4178-B585-093FFDC4B69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9EFF8-8E37-48D0-8531-AA8591B030C2}">
      <dsp:nvSpPr>
        <dsp:cNvPr id="0" name=""/>
        <dsp:cNvSpPr/>
      </dsp:nvSpPr>
      <dsp:spPr>
        <a:xfrm rot="5400000">
          <a:off x="201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9B046-FFF3-4CD3-87C3-760114804747}">
      <dsp:nvSpPr>
        <dsp:cNvPr id="0" name=""/>
        <dsp:cNvSpPr/>
      </dsp:nvSpPr>
      <dsp:spPr>
        <a:xfrm rot="16200000">
          <a:off x="2705159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3D40F-6B01-43A2-B629-3007E6988A4F}">
      <dsp:nvSpPr>
        <dsp:cNvPr id="0" name=""/>
        <dsp:cNvSpPr/>
      </dsp:nvSpPr>
      <dsp:spPr>
        <a:xfrm>
          <a:off x="3015935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noProof="0" dirty="0"/>
            <a:t>AIRPLANE</a:t>
          </a:r>
        </a:p>
      </dsp:txBody>
      <dsp:txXfrm>
        <a:off x="3015935" y="2897894"/>
        <a:ext cx="1995512" cy="525808"/>
      </dsp:txXfrm>
    </dsp:sp>
    <dsp:sp modelId="{23056524-C614-4F7B-A945-D2D9D78E93A8}">
      <dsp:nvSpPr>
        <dsp:cNvPr id="0" name=""/>
        <dsp:cNvSpPr/>
      </dsp:nvSpPr>
      <dsp:spPr>
        <a:xfrm rot="5400000">
          <a:off x="2620852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88925-9B58-4F84-B5B5-244FB2812A99}">
      <dsp:nvSpPr>
        <dsp:cNvPr id="0" name=""/>
        <dsp:cNvSpPr/>
      </dsp:nvSpPr>
      <dsp:spPr>
        <a:xfrm rot="16200000">
          <a:off x="5325014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28DC6-78D1-404B-8BAE-5596AA679220}">
      <dsp:nvSpPr>
        <dsp:cNvPr id="0" name=""/>
        <dsp:cNvSpPr/>
      </dsp:nvSpPr>
      <dsp:spPr>
        <a:xfrm>
          <a:off x="5444113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noProof="0" dirty="0"/>
            <a:t>RAILWAY</a:t>
          </a:r>
        </a:p>
      </dsp:txBody>
      <dsp:txXfrm>
        <a:off x="5444113" y="2897894"/>
        <a:ext cx="1995512" cy="525808"/>
      </dsp:txXfrm>
    </dsp:sp>
    <dsp:sp modelId="{1F528CDB-ABFE-433C-9B57-F41659B19CD6}">
      <dsp:nvSpPr>
        <dsp:cNvPr id="0" name=""/>
        <dsp:cNvSpPr/>
      </dsp:nvSpPr>
      <dsp:spPr>
        <a:xfrm>
          <a:off x="2890962" y="1308186"/>
          <a:ext cx="1325885" cy="13258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0" i="0" kern="1200" dirty="0" err="1"/>
            <a:t>international</a:t>
          </a:r>
          <a:endParaRPr lang="hr-HR" sz="1100" kern="1200" noProof="0" dirty="0"/>
        </a:p>
      </dsp:txBody>
      <dsp:txXfrm>
        <a:off x="3076108" y="1464536"/>
        <a:ext cx="764474" cy="1013184"/>
      </dsp:txXfrm>
    </dsp:sp>
    <dsp:sp modelId="{F0631B9D-3479-476B-BC88-ACBFFB6E96AB}">
      <dsp:nvSpPr>
        <dsp:cNvPr id="0" name=""/>
        <dsp:cNvSpPr/>
      </dsp:nvSpPr>
      <dsp:spPr>
        <a:xfrm>
          <a:off x="3758838" y="1308186"/>
          <a:ext cx="1325885" cy="13258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noProof="0" dirty="0" err="1"/>
            <a:t>domestic</a:t>
          </a:r>
          <a:endParaRPr lang="hr-HR" sz="1100" kern="1200" noProof="0" dirty="0"/>
        </a:p>
      </dsp:txBody>
      <dsp:txXfrm>
        <a:off x="4135103" y="1464536"/>
        <a:ext cx="764474" cy="1013184"/>
      </dsp:txXfrm>
    </dsp:sp>
    <dsp:sp modelId="{30071BB3-0EB4-4882-BD62-205BE426F0A9}">
      <dsp:nvSpPr>
        <dsp:cNvPr id="0" name=""/>
        <dsp:cNvSpPr/>
      </dsp:nvSpPr>
      <dsp:spPr>
        <a:xfrm>
          <a:off x="758097" y="1013874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noProof="0" dirty="0"/>
            <a:t>Joint transport</a:t>
          </a:r>
        </a:p>
      </dsp:txBody>
      <dsp:txXfrm>
        <a:off x="880053" y="1135833"/>
        <a:ext cx="588856" cy="588870"/>
      </dsp:txXfrm>
    </dsp:sp>
    <dsp:sp modelId="{00180506-7B30-4C83-B5EB-803D3453F7E0}">
      <dsp:nvSpPr>
        <dsp:cNvPr id="0" name=""/>
        <dsp:cNvSpPr/>
      </dsp:nvSpPr>
      <dsp:spPr>
        <a:xfrm>
          <a:off x="450958" y="1710121"/>
          <a:ext cx="409062" cy="40889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6C4B1-CD6A-4E27-BDA3-091E52F28104}">
      <dsp:nvSpPr>
        <dsp:cNvPr id="0" name=""/>
        <dsp:cNvSpPr/>
      </dsp:nvSpPr>
      <dsp:spPr>
        <a:xfrm>
          <a:off x="1659205" y="1177686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492A34-5353-42F4-A9D0-320B80142C39}">
      <dsp:nvSpPr>
        <dsp:cNvPr id="0" name=""/>
        <dsp:cNvSpPr/>
      </dsp:nvSpPr>
      <dsp:spPr>
        <a:xfrm>
          <a:off x="1570754" y="1511271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noProof="0" dirty="0"/>
            <a:t>A </a:t>
          </a:r>
          <a:r>
            <a:rPr lang="hr-HR" sz="1000" kern="1200" noProof="0" dirty="0" err="1"/>
            <a:t>cab</a:t>
          </a:r>
          <a:endParaRPr lang="hr-HR" sz="1000" kern="1200" noProof="0" dirty="0"/>
        </a:p>
      </dsp:txBody>
      <dsp:txXfrm>
        <a:off x="1692710" y="1633230"/>
        <a:ext cx="588856" cy="588870"/>
      </dsp:txXfrm>
    </dsp:sp>
    <dsp:sp modelId="{8975C524-7118-448B-955F-56AAFE8A7AAA}">
      <dsp:nvSpPr>
        <dsp:cNvPr id="0" name=""/>
        <dsp:cNvSpPr/>
      </dsp:nvSpPr>
      <dsp:spPr>
        <a:xfrm>
          <a:off x="1657838" y="2394991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470B30-C0E6-4733-B1C2-C22A3339ECF1}">
      <dsp:nvSpPr>
        <dsp:cNvPr id="0" name=""/>
        <dsp:cNvSpPr/>
      </dsp:nvSpPr>
      <dsp:spPr>
        <a:xfrm>
          <a:off x="772936" y="1987175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noProof="0" dirty="0" err="1"/>
            <a:t>Rental</a:t>
          </a:r>
          <a:r>
            <a:rPr lang="hr-HR" sz="1000" kern="1200" noProof="0" dirty="0"/>
            <a:t> car</a:t>
          </a:r>
        </a:p>
      </dsp:txBody>
      <dsp:txXfrm>
        <a:off x="894892" y="2109134"/>
        <a:ext cx="588856" cy="588870"/>
      </dsp:txXfrm>
    </dsp:sp>
    <dsp:sp modelId="{AD01EDAC-4230-46FC-BEF5-EDD9B36F1C08}">
      <dsp:nvSpPr>
        <dsp:cNvPr id="0" name=""/>
        <dsp:cNvSpPr/>
      </dsp:nvSpPr>
      <dsp:spPr>
        <a:xfrm>
          <a:off x="5670786" y="1158119"/>
          <a:ext cx="1535009" cy="153473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noProof="0" dirty="0" err="1">
              <a:solidFill>
                <a:schemeClr val="tx1"/>
              </a:solidFill>
            </a:rPr>
            <a:t>railway</a:t>
          </a:r>
          <a:r>
            <a:rPr lang="hr-HR" sz="2300" kern="1200" noProof="0" dirty="0">
              <a:solidFill>
                <a:schemeClr val="tx1"/>
              </a:solidFill>
            </a:rPr>
            <a:t> </a:t>
          </a:r>
        </a:p>
      </dsp:txBody>
      <dsp:txXfrm>
        <a:off x="5895583" y="1382875"/>
        <a:ext cx="1085415" cy="1085219"/>
      </dsp:txXfrm>
    </dsp:sp>
    <dsp:sp modelId="{2F20CFD9-9E25-4178-B585-093FFDC4B696}">
      <dsp:nvSpPr>
        <dsp:cNvPr id="0" name=""/>
        <dsp:cNvSpPr/>
      </dsp:nvSpPr>
      <dsp:spPr>
        <a:xfrm>
          <a:off x="493907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noProof="0" dirty="0"/>
            <a:t>CAR</a:t>
          </a:r>
        </a:p>
      </dsp:txBody>
      <dsp:txXfrm>
        <a:off x="493907" y="2897894"/>
        <a:ext cx="1995512" cy="52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9AB892A7-9BAD-4E6F-92CB-FA7BA936AA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258A8C6-25D1-4380-B26C-05D57BF78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4467-3468-4502-99D4-21A920C4FDBD}" type="datetimeFigureOut">
              <a:rPr lang="hr-HR" smtClean="0"/>
              <a:t>21.11.2020.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5CEC44-5E76-4481-AF2F-147E7F8649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D497DE0-DAA5-448B-A3B9-225C0E2AA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FCC8-D267-4A5F-971B-49744892D0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87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09F85-64B9-4EC4-A1BE-68CCEA5E80FF}" type="datetimeFigureOut">
              <a:rPr lang="hr-HR" smtClean="0"/>
              <a:t>21.11.2020.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  <a:endParaRPr lang="hr-HR" dirty="0"/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8DFE-ABF0-46F7-9888-F047196EF03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57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8DFE-ABF0-46F7-9888-F047196EF031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922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8DFE-ABF0-46F7-9888-F047196EF031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08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8DFE-ABF0-46F7-9888-F047196EF031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86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FE8220B-3C5B-44B6-A063-5E860D2C2DD9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41811-811A-484F-8720-B2B6B6DF29D6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65A89-7D95-462C-8950-34275291BB88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962B34-83CA-4CA5-B726-7B535F611222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35EE4-7CC3-448D-AB12-CA8E5ABAB1AF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7" name="Ravni poveznik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24EB5-9495-4D09-B230-8857902E98FB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6B814F-2BBC-4EA6-B6ED-8BB9E2F67DD1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5D9A1-2697-4F73-BD96-ACF824B2E841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0D3886-0D50-4AC0-8649-FDF9CFC6B267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3B66A-B142-481E-A0F2-A54D7E6C099E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95ED5-9774-4E0B-A393-DEBEE222D268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4AD262-C9E9-4CEF-B3C3-50CB4E94D485}" type="datetime1">
              <a:rPr lang="hr-HR" noProof="0" smtClean="0"/>
              <a:t>21.11.2020.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Ravni poveznik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hr-HR" sz="5600" cap="none" dirty="0"/>
              <a:t>ADRIATIC PLC.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rmAutofit/>
          </a:bodyPr>
          <a:lstStyle/>
          <a:p>
            <a:pPr rtl="0"/>
            <a:r>
              <a:rPr lang="hr-HR" sz="2000" dirty="0"/>
              <a:t>ZAGREB- CROATIA</a:t>
            </a:r>
          </a:p>
        </p:txBody>
      </p:sp>
      <p:pic>
        <p:nvPicPr>
          <p:cNvPr id="7" name="Slika 6" descr="Muškarac gleda krajolik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31D00-7C66-443F-856E-6727306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HUMAN RESOURCES- KUDELIĆ LUKA</a:t>
            </a:r>
          </a:p>
        </p:txBody>
      </p:sp>
      <p:pic>
        <p:nvPicPr>
          <p:cNvPr id="9" name="Rezervirano mjesto sadržaja 8" descr="Slika na kojoj se prikazuje osoba, stajanje, muškarac, odijelo&#10;&#10;Opis je automatski generiran">
            <a:extLst>
              <a:ext uri="{FF2B5EF4-FFF2-40B4-BE49-F238E27FC236}">
                <a16:creationId xmlns:a16="http://schemas.microsoft.com/office/drawing/2014/main" id="{D54B52A1-B388-4B6C-85B5-505001565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371" y="1474602"/>
            <a:ext cx="2337258" cy="5064060"/>
          </a:xfrm>
        </p:spPr>
      </p:pic>
    </p:spTree>
    <p:extLst>
      <p:ext uri="{BB962C8B-B14F-4D97-AF65-F5344CB8AC3E}">
        <p14:creationId xmlns:p14="http://schemas.microsoft.com/office/powerpoint/2010/main" val="332223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5A6411-3803-4880-AC05-16431B65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THROWBACK TO LAA AN DER THAYA</a:t>
            </a:r>
          </a:p>
        </p:txBody>
      </p:sp>
      <p:pic>
        <p:nvPicPr>
          <p:cNvPr id="17" name="Rezervirano mjesto sadržaja 16" descr="Slika na kojoj se prikazuje na otvorenom, cesta, osoba, trava&#10;&#10;Opis je automatski generiran">
            <a:extLst>
              <a:ext uri="{FF2B5EF4-FFF2-40B4-BE49-F238E27FC236}">
                <a16:creationId xmlns:a16="http://schemas.microsoft.com/office/drawing/2014/main" id="{CB2F8359-2CC8-4FFF-B6B9-901DBFC3F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60" y="1711762"/>
            <a:ext cx="6048851" cy="4536638"/>
          </a:xfrm>
        </p:spPr>
      </p:pic>
      <p:pic>
        <p:nvPicPr>
          <p:cNvPr id="19" name="Slika 18" descr="Slika na kojoj se prikazuje na otvorenom, trava, osoba, stajanje&#10;&#10;Opis je automatski generiran">
            <a:extLst>
              <a:ext uri="{FF2B5EF4-FFF2-40B4-BE49-F238E27FC236}">
                <a16:creationId xmlns:a16="http://schemas.microsoft.com/office/drawing/2014/main" id="{D5741F53-B681-409D-BE6E-2EDDD71D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20" y="1318260"/>
            <a:ext cx="6766560" cy="5074920"/>
          </a:xfrm>
          <a:prstGeom prst="rect">
            <a:avLst/>
          </a:prstGeom>
        </p:spPr>
      </p:pic>
      <p:pic>
        <p:nvPicPr>
          <p:cNvPr id="21" name="Slika 20" descr="Slika na kojoj se prikazuje osoba, na zatvorenom, grupa, poziranje&#10;&#10;Opis je automatski generiran">
            <a:extLst>
              <a:ext uri="{FF2B5EF4-FFF2-40B4-BE49-F238E27FC236}">
                <a16:creationId xmlns:a16="http://schemas.microsoft.com/office/drawing/2014/main" id="{61E60947-D1E4-4F13-ACB6-80619BA3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06" y="680720"/>
            <a:ext cx="6651413" cy="4988560"/>
          </a:xfrm>
          <a:prstGeom prst="rect">
            <a:avLst/>
          </a:prstGeom>
        </p:spPr>
      </p:pic>
      <p:pic>
        <p:nvPicPr>
          <p:cNvPr id="23" name="Slika 22" descr="Slika na kojoj se prikazuje osoba, stol, grupa, ljudi&#10;&#10;Opis je automatski generiran">
            <a:extLst>
              <a:ext uri="{FF2B5EF4-FFF2-40B4-BE49-F238E27FC236}">
                <a16:creationId xmlns:a16="http://schemas.microsoft.com/office/drawing/2014/main" id="{59EF4D09-989B-4828-9FC3-132A9F083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080" y="728980"/>
            <a:ext cx="7559040" cy="5669280"/>
          </a:xfrm>
          <a:prstGeom prst="rect">
            <a:avLst/>
          </a:prstGeom>
        </p:spPr>
      </p:pic>
      <p:pic>
        <p:nvPicPr>
          <p:cNvPr id="25" name="Slika 24" descr="Slika na kojoj se prikazuje osoba, stajanje, odjeća, na zatvorenom&#10;&#10;Opis je automatski generiran">
            <a:extLst>
              <a:ext uri="{FF2B5EF4-FFF2-40B4-BE49-F238E27FC236}">
                <a16:creationId xmlns:a16="http://schemas.microsoft.com/office/drawing/2014/main" id="{4BB59F8A-A84F-493D-BC15-90A46ACD1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355" y="459740"/>
            <a:ext cx="5161162" cy="5772855"/>
          </a:xfrm>
          <a:prstGeom prst="rect">
            <a:avLst/>
          </a:prstGeom>
        </p:spPr>
      </p:pic>
      <p:pic>
        <p:nvPicPr>
          <p:cNvPr id="27" name="Slika 26" descr="Slika na kojoj se prikazuje osoba, fotografija, ljudi, grupa&#10;&#10;Opis je automatski generiran">
            <a:extLst>
              <a:ext uri="{FF2B5EF4-FFF2-40B4-BE49-F238E27FC236}">
                <a16:creationId xmlns:a16="http://schemas.microsoft.com/office/drawing/2014/main" id="{93F9AD9E-2A62-43BD-B5CF-499A82000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664" y="313689"/>
            <a:ext cx="3678675" cy="5800725"/>
          </a:xfrm>
          <a:prstGeom prst="rect">
            <a:avLst/>
          </a:prstGeom>
        </p:spPr>
      </p:pic>
      <p:pic>
        <p:nvPicPr>
          <p:cNvPr id="29" name="Slika 28" descr="Slika na kojoj se prikazuje zgrada, na zatvorenom, sjedenje, malo&#10;&#10;Opis je automatski generiran">
            <a:extLst>
              <a:ext uri="{FF2B5EF4-FFF2-40B4-BE49-F238E27FC236}">
                <a16:creationId xmlns:a16="http://schemas.microsoft.com/office/drawing/2014/main" id="{B1EF22DB-CFFE-4A45-BD93-363429D80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668372" y="-351643"/>
            <a:ext cx="3731620" cy="6114414"/>
          </a:xfrm>
          <a:prstGeom prst="rect">
            <a:avLst/>
          </a:prstGeom>
        </p:spPr>
      </p:pic>
      <p:pic>
        <p:nvPicPr>
          <p:cNvPr id="31" name="Slika 30" descr="Slika na kojoj se prikazuje tanjur, stol, hrana, sjedenje&#10;&#10;Opis je automatski generiran">
            <a:extLst>
              <a:ext uri="{FF2B5EF4-FFF2-40B4-BE49-F238E27FC236}">
                <a16:creationId xmlns:a16="http://schemas.microsoft.com/office/drawing/2014/main" id="{1DBABAE0-F5F8-4D80-9312-8B9E12B4E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235445" y="723635"/>
            <a:ext cx="398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038844" cy="1590675"/>
          </a:xfrm>
        </p:spPr>
        <p:txBody>
          <a:bodyPr rtlCol="0">
            <a:normAutofit/>
          </a:bodyPr>
          <a:lstStyle/>
          <a:p>
            <a:pPr rtl="0"/>
            <a:r>
              <a:rPr lang="hr-HR" dirty="0" err="1">
                <a:solidFill>
                  <a:srgbClr val="FFFFFF"/>
                </a:solidFill>
              </a:rPr>
              <a:t>Thank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you</a:t>
            </a:r>
            <a:r>
              <a:rPr lang="hr-HR" dirty="0">
                <a:solidFill>
                  <a:srgbClr val="FFFFFF"/>
                </a:solidFill>
              </a:rPr>
              <a:t> for </a:t>
            </a:r>
            <a:r>
              <a:rPr lang="hr-HR" dirty="0" err="1">
                <a:solidFill>
                  <a:srgbClr val="FFFFFF"/>
                </a:solidFill>
              </a:rPr>
              <a:t>watching</a:t>
            </a:r>
            <a:r>
              <a:rPr lang="hr-HR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Slika 3" descr="Dvije osobe planinare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Pravokutnik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6B8856-C45E-4080-A219-271DECC8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hr-HR" sz="5400" b="1" cap="all" dirty="0">
                <a:solidFill>
                  <a:srgbClr val="FFFFFF"/>
                </a:solidFill>
              </a:rPr>
              <a:t>ABOUT US</a:t>
            </a:r>
            <a:endParaRPr lang="en-US" sz="5400" b="1" cap="all" dirty="0">
              <a:solidFill>
                <a:srgbClr val="FFFFFF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2504B3-E9A5-43F1-B556-CE159EBDD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73" y="1422400"/>
            <a:ext cx="6045576" cy="42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E8C81-F153-494C-B98F-46F1ABEF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SERVICES WE OFFER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A04183D-EDB7-4148-99B9-FB004D6AD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0" y="2162100"/>
            <a:ext cx="4927600" cy="2771775"/>
          </a:xfrm>
        </p:spPr>
      </p:pic>
      <p:pic>
        <p:nvPicPr>
          <p:cNvPr id="7" name="Slika 6" descr="Slika na kojoj se prikazuje na zatvorenom, krevet, prozor, velik&#10;&#10;Opis je automatski generiran">
            <a:extLst>
              <a:ext uri="{FF2B5EF4-FFF2-40B4-BE49-F238E27FC236}">
                <a16:creationId xmlns:a16="http://schemas.microsoft.com/office/drawing/2014/main" id="{F7488867-B1CE-466F-A207-84A610CFB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18" y="2302548"/>
            <a:ext cx="4982209" cy="3327960"/>
          </a:xfrm>
          <a:prstGeom prst="rect">
            <a:avLst/>
          </a:prstGeom>
        </p:spPr>
      </p:pic>
      <p:pic>
        <p:nvPicPr>
          <p:cNvPr id="9" name="Slika 8" descr="Slika na kojoj se prikazuje automobil, cesta, na otvorenom, ulica&#10;&#10;Opis je automatski generiran">
            <a:extLst>
              <a:ext uri="{FF2B5EF4-FFF2-40B4-BE49-F238E27FC236}">
                <a16:creationId xmlns:a16="http://schemas.microsoft.com/office/drawing/2014/main" id="{A3D7A179-638D-4508-9AE7-4744FCE0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11" y="4659814"/>
            <a:ext cx="4812598" cy="1941388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52DF4643-5574-408E-A15E-A1E3916B5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520" y="3343059"/>
            <a:ext cx="4367456" cy="290534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25EDCD0-8C8D-4CBD-956E-6F127B143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196" y="1038719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7BA57-8D3A-48C3-A85D-6B6BF4A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28650"/>
            <a:ext cx="9875520" cy="1356360"/>
          </a:xfrm>
        </p:spPr>
        <p:txBody>
          <a:bodyPr/>
          <a:lstStyle/>
          <a:p>
            <a:r>
              <a:rPr lang="hr-HR" dirty="0"/>
              <a:t>TRAVELS WE OFFER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17B3C50-6A93-425C-B958-3F7D2C0CCE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6875"/>
            <a:ext cx="4237889" cy="2598997"/>
          </a:xfrm>
          <a:prstGeom prst="rect">
            <a:avLst/>
          </a:prstGeom>
        </p:spPr>
      </p:pic>
      <p:pic>
        <p:nvPicPr>
          <p:cNvPr id="5" name="Picture 42">
            <a:extLst>
              <a:ext uri="{FF2B5EF4-FFF2-40B4-BE49-F238E27FC236}">
                <a16:creationId xmlns:a16="http://schemas.microsoft.com/office/drawing/2014/main" id="{BB264284-D8E0-465A-94DD-8236783C88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590800"/>
            <a:ext cx="4880610" cy="2524761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FAE50963-4349-41E8-9B2F-85B151AD7D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57" y="1700212"/>
            <a:ext cx="3885883" cy="208692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0AFF6E8-F012-445A-987B-DE3A04CBB2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0" y="3056572"/>
            <a:ext cx="4706620" cy="277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014B61E-8EB5-40EA-B5F2-34F5E5A16EE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3987483"/>
            <a:ext cx="5857875" cy="250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1CABE1EF-22AA-4132-8A37-5A7D1F1F229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r="-22" b="27107"/>
          <a:stretch/>
        </p:blipFill>
        <p:spPr bwMode="auto">
          <a:xfrm>
            <a:off x="7238998" y="654683"/>
            <a:ext cx="3230881" cy="135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4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12" y="609600"/>
            <a:ext cx="6693061" cy="1356360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TRANSPORT</a:t>
            </a:r>
          </a:p>
        </p:txBody>
      </p:sp>
      <p:pic>
        <p:nvPicPr>
          <p:cNvPr id="5" name="Slika 4" descr="Zračna luka">
            <a:extLst>
              <a:ext uri="{FF2B5EF4-FFF2-40B4-BE49-F238E27FC236}">
                <a16:creationId xmlns:a16="http://schemas.microsoft.com/office/drawing/2014/main" id="{E4D3CE1D-3DAE-4798-AD0B-2A9034A1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1388" y="256364"/>
            <a:ext cx="4200395" cy="6352184"/>
          </a:xfrm>
          <a:prstGeom prst="rect">
            <a:avLst/>
          </a:prstGeom>
        </p:spPr>
      </p:pic>
      <p:graphicFrame>
        <p:nvGraphicFramePr>
          <p:cNvPr id="4" name="Rezervirano mjesto za sadržaj 3" descr="Grafikon procesa u fazama">
            <a:extLst>
              <a:ext uri="{FF2B5EF4-FFF2-40B4-BE49-F238E27FC236}">
                <a16:creationId xmlns:a16="http://schemas.microsoft.com/office/drawing/2014/main" id="{0C82266E-8E79-4188-AADA-9AAEBC0C2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54327"/>
              </p:ext>
            </p:extLst>
          </p:nvPr>
        </p:nvGraphicFramePr>
        <p:xfrm>
          <a:off x="4357084" y="1409700"/>
          <a:ext cx="795341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EB483A0-E23A-4E98-8647-389F6743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TRANSPORT</a:t>
            </a: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D6B485-629D-4F54-A930-2DBEA426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hr-HR" sz="4000"/>
              <a:t>OUR TEAM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AC64D8-5930-40C3-A9A8-080EDFF8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hr-HR" sz="1800" dirty="0"/>
              <a:t>4 DEPARTMENTS</a:t>
            </a:r>
          </a:p>
          <a:p>
            <a:endParaRPr lang="hr-HR" sz="1800" dirty="0"/>
          </a:p>
        </p:txBody>
      </p:sp>
      <p:pic>
        <p:nvPicPr>
          <p:cNvPr id="9" name="Slika 8" descr="Slika na kojoj se prikazuje osoba, na zatvorenom, strop, stol&#10;&#10;Opis je automatski generiran">
            <a:extLst>
              <a:ext uri="{FF2B5EF4-FFF2-40B4-BE49-F238E27FC236}">
                <a16:creationId xmlns:a16="http://schemas.microsoft.com/office/drawing/2014/main" id="{42D58078-8A91-41BB-AF8E-D034539A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64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DE6E1-1767-46F5-ACFE-93F1F87B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IT DEPARTMENT- GABRIEL BELOŠA 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Slika na kojoj se prikazuje osoba, odjeća, stajanje, odijelo&#10;&#10;Opis je automatski generiran">
            <a:extLst>
              <a:ext uri="{FF2B5EF4-FFF2-40B4-BE49-F238E27FC236}">
                <a16:creationId xmlns:a16="http://schemas.microsoft.com/office/drawing/2014/main" id="{6CB8A5AD-6EB2-4B3D-94BD-39DED5921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2" b="19593"/>
          <a:stretch/>
        </p:blipFill>
        <p:spPr>
          <a:xfrm>
            <a:off x="3210560" y="1358000"/>
            <a:ext cx="5334000" cy="50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27EE3-5D9B-47E7-BCFE-4E3A593B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SALE DEPARTMENT- JURKOVIĆ DORA</a:t>
            </a:r>
            <a:br>
              <a:rPr lang="hr-HR" dirty="0"/>
            </a:br>
            <a:endParaRPr lang="hr-HR" dirty="0"/>
          </a:p>
        </p:txBody>
      </p:sp>
      <p:pic>
        <p:nvPicPr>
          <p:cNvPr id="8" name="Rezervirano mjesto sadržaja 7" descr="Slika na kojoj se prikazuje na zatvorenom, stajanje, kamion, naprijed&#10;&#10;Opis je automatski generiran">
            <a:extLst>
              <a:ext uri="{FF2B5EF4-FFF2-40B4-BE49-F238E27FC236}">
                <a16:creationId xmlns:a16="http://schemas.microsoft.com/office/drawing/2014/main" id="{D46B3531-542E-43F7-9835-2FE3A9DA4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040" y="1554480"/>
            <a:ext cx="3931920" cy="4693920"/>
          </a:xfrm>
        </p:spPr>
      </p:pic>
    </p:spTree>
    <p:extLst>
      <p:ext uri="{BB962C8B-B14F-4D97-AF65-F5344CB8AC3E}">
        <p14:creationId xmlns:p14="http://schemas.microsoft.com/office/powerpoint/2010/main" val="32267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3852CC-F3DB-4C05-B7C1-1A53F706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MANAGMENT- GREGORAŠ NIKA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322EF389-FB61-4E64-B7F9-7529A004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F9489987-E535-4C5C-888A-318A148B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627165"/>
            <a:ext cx="2423607" cy="46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</Words>
  <Application>Microsoft Office PowerPoint</Application>
  <PresentationFormat>Široki zaslon</PresentationFormat>
  <Paragraphs>27</Paragraphs>
  <Slides>12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inherit</vt:lpstr>
      <vt:lpstr>Osnovno</vt:lpstr>
      <vt:lpstr>ADRIATIC PLC.</vt:lpstr>
      <vt:lpstr>ABOUT US</vt:lpstr>
      <vt:lpstr> SERVICES WE OFFER</vt:lpstr>
      <vt:lpstr>TRAVELS WE OFFER</vt:lpstr>
      <vt:lpstr>TRANSPORT</vt:lpstr>
      <vt:lpstr>OUR TEAM</vt:lpstr>
      <vt:lpstr>1. IT DEPARTMENT- GABRIEL BELOŠA  </vt:lpstr>
      <vt:lpstr>2. SALE DEPARTMENT- JURKOVIĆ DORA </vt:lpstr>
      <vt:lpstr>3. MANAGMENT- GREGORAŠ NIKA</vt:lpstr>
      <vt:lpstr>4. HUMAN RESOURCES- KUDELIĆ LUKA</vt:lpstr>
      <vt:lpstr>THROWBACK TO LAA AN DER THAYA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ADRIATIC PLC.</dc:title>
  <dc:creator>Ostali korisnici</dc:creator>
  <cp:lastModifiedBy>Ostali korisnici</cp:lastModifiedBy>
  <cp:revision>3</cp:revision>
  <dcterms:created xsi:type="dcterms:W3CDTF">2020-11-21T17:30:35Z</dcterms:created>
  <dcterms:modified xsi:type="dcterms:W3CDTF">2020-11-21T17:57:10Z</dcterms:modified>
</cp:coreProperties>
</file>