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2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1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3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1521-F073-4D80-B94B-223C8AFFD986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FE05A-3805-4155-82AD-16F3A9834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5003"/>
            <a:ext cx="11758411" cy="163561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PLAN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0941"/>
            <a:ext cx="11513713" cy="2067059"/>
          </a:xfrm>
        </p:spPr>
        <p:txBody>
          <a:bodyPr>
            <a:normAutofit/>
          </a:bodyPr>
          <a:lstStyle/>
          <a:p>
            <a:pPr algn="ctr"/>
            <a:r>
              <a:rPr lang="sr-Latn-RS" sz="5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 SHOCK</a:t>
            </a:r>
            <a:endParaRPr lang="sr-Latn-RS" sz="5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5400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rcRect l="15783" t="15577" r="15263" b="15174"/>
          <a:stretch/>
        </p:blipFill>
        <p:spPr>
          <a:xfrm>
            <a:off x="4587949" y="2060620"/>
            <a:ext cx="2805628" cy="2602819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63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0" t="22606" r="5202" b="24235"/>
          <a:stretch/>
        </p:blipFill>
        <p:spPr>
          <a:xfrm>
            <a:off x="2743200" y="1266092"/>
            <a:ext cx="6991644" cy="4529797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67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79713"/>
            <a:ext cx="10379872" cy="557583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sr-Latn-ME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„ROCK </a:t>
            </a:r>
            <a:r>
              <a:rPr lang="sr-Latn-ME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is envisaged as a modern catering and sales facility offering a wide selection of hot and cold beverages, teas, coffees, chocolate drinks, freshly squeezed juices, milkshakes as well as fast food and treats.</a:t>
            </a:r>
          </a:p>
          <a:p>
            <a:pPr marL="0" indent="0" algn="ctr">
              <a:buNone/>
            </a:pPr>
            <a:endParaRPr lang="sr-Latn-R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company’s goal is to establish a perfect relationship with its clients through a unique offerings and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uncostly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prices which will counteract the impact of competition.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79" y="300446"/>
            <a:ext cx="11055122" cy="6113417"/>
          </a:xfrm>
          <a:noFill/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center of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Tivat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is easily accessible for the citizens and numerous tourists.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bar of 9m² with four employees, including the owner, is conceived as a kiosk which will provide fast, easy and inexpensive purchase of the products similar to those found in shops. What will make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is that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of these products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offered in assortments of other shops, 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café bars and restaurants,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of a much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cheaper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price.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conceived to look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 kiosk and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up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space.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for the capacity,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people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occupy the bar at the same time is small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main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purchase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which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customers would takeaway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consumptions.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56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25564">
            <a:off x="3815129" y="205324"/>
            <a:ext cx="2563554" cy="3945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638" y="3614927"/>
            <a:ext cx="4049880" cy="4403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380">
            <a:off x="366307" y="338592"/>
            <a:ext cx="3292181" cy="3182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616" y="153358"/>
            <a:ext cx="3450196" cy="3450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60" y="3829466"/>
            <a:ext cx="2533011" cy="2974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7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 l="23908" t="4815" r="23108" b="4169"/>
          <a:stretch/>
        </p:blipFill>
        <p:spPr>
          <a:xfrm>
            <a:off x="6601680" y="777867"/>
            <a:ext cx="1643035" cy="2825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652" y="4111800"/>
            <a:ext cx="3735241" cy="25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276" y="681846"/>
            <a:ext cx="11046308" cy="18965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plan, in its first year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business, 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will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profit of €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17,500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planned expenses are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more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€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35,000 and planned revenue amounts 52,500 .</a:t>
            </a:r>
            <a:endParaRPr lang="sr-Latn-RS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6900"/>
                    </a14:imgEffect>
                    <a14:imgEffect>
                      <a14:saturation sat="85000"/>
                    </a14:imgEffect>
                    <a14:imgEffect>
                      <a14:brightnessContrast bright="5000" contras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9446" y="1965250"/>
            <a:ext cx="5465299" cy="4422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165" y="2395528"/>
            <a:ext cx="5247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set aside from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partly from a bank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investment of own financial resources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amounts to €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7,000 and other necessary funds will be financed by a bank loan. It is planned that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debit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lasts no longer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5 years.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4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648" y="1102304"/>
            <a:ext cx="5219114" cy="530476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of 9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per day at an average price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€1.60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year brings revenue of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52,500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annual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revenue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7000"/>
                    </a14:imgEffect>
                    <a14:imgEffect>
                      <a14:brightnessContrast bright="-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23" b="15897"/>
          <a:stretch/>
        </p:blipFill>
        <p:spPr>
          <a:xfrm>
            <a:off x="484750" y="196947"/>
            <a:ext cx="4720297" cy="64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12" y="822180"/>
            <a:ext cx="11350543" cy="54724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aim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of customers are tourists, employees (people who are busy and do not have time to sit in restaurants 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perhaps do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have the money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our offer is tailored to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all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 and consumer preferences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M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will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speed, helpfulness, kindness and professionalism, which is why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“ROCK SHOCK"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stand out from the competition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 and sustainable throughout the observation period,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there the growth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development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being planned along.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planned time of the necessary works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 of the bar opening is 4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to half a year.</a:t>
            </a:r>
          </a:p>
        </p:txBody>
      </p:sp>
    </p:spTree>
    <p:extLst>
      <p:ext uri="{BB962C8B-B14F-4D97-AF65-F5344CB8AC3E}">
        <p14:creationId xmlns:p14="http://schemas.microsoft.com/office/powerpoint/2010/main" val="65226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382" y="1930128"/>
            <a:ext cx="1088018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 TO GO</a:t>
            </a:r>
            <a:r>
              <a:rPr lang="sr-Latn-ME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r-Latn-ME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WAY TO ALWAYS </a:t>
            </a: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sr-Latn-ME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4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SMILE WITH YOU</a:t>
            </a:r>
          </a:p>
          <a:p>
            <a:pPr marL="0" indent="0" algn="ctr">
              <a:buNone/>
            </a:pPr>
            <a:endParaRPr lang="sr-Latn-ME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Latn-ME" sz="54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ME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-ROCK SHOCK-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9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484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BUSINESS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BIZNIS PLAN</dc:title>
  <dc:creator>Vedran</dc:creator>
  <cp:lastModifiedBy>Korisnik</cp:lastModifiedBy>
  <cp:revision>55</cp:revision>
  <dcterms:created xsi:type="dcterms:W3CDTF">2020-03-04T17:10:52Z</dcterms:created>
  <dcterms:modified xsi:type="dcterms:W3CDTF">2021-02-24T11:37:16Z</dcterms:modified>
</cp:coreProperties>
</file>