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Ban" userId="fafb2f1453c13512" providerId="LiveId" clId="{02FB2173-F6C6-4BDF-98D4-7F1322AB802D}"/>
    <pc:docChg chg="custSel modSld">
      <pc:chgData name="Iva Ban" userId="fafb2f1453c13512" providerId="LiveId" clId="{02FB2173-F6C6-4BDF-98D4-7F1322AB802D}" dt="2021-02-23T20:07:07.753" v="26" actId="1076"/>
      <pc:docMkLst>
        <pc:docMk/>
      </pc:docMkLst>
      <pc:sldChg chg="addSp modSp mod">
        <pc:chgData name="Iva Ban" userId="fafb2f1453c13512" providerId="LiveId" clId="{02FB2173-F6C6-4BDF-98D4-7F1322AB802D}" dt="2021-02-23T20:07:07.753" v="26" actId="1076"/>
        <pc:sldMkLst>
          <pc:docMk/>
          <pc:sldMk cId="2249872862" sldId="256"/>
        </pc:sldMkLst>
        <pc:spChg chg="add mod">
          <ac:chgData name="Iva Ban" userId="fafb2f1453c13512" providerId="LiveId" clId="{02FB2173-F6C6-4BDF-98D4-7F1322AB802D}" dt="2021-02-23T20:07:07.753" v="26" actId="1076"/>
          <ac:spMkLst>
            <pc:docMk/>
            <pc:sldMk cId="2249872862" sldId="256"/>
            <ac:spMk id="5" creationId="{44C073F8-1BD3-4690-A224-76FA6ACFD55B}"/>
          </ac:spMkLst>
        </pc:spChg>
      </pc:sldChg>
      <pc:sldChg chg="addSp modSp mod">
        <pc:chgData name="Iva Ban" userId="fafb2f1453c13512" providerId="LiveId" clId="{02FB2173-F6C6-4BDF-98D4-7F1322AB802D}" dt="2021-02-18T18:00:29.449" v="9" actId="571"/>
        <pc:sldMkLst>
          <pc:docMk/>
          <pc:sldMk cId="4293601110" sldId="263"/>
        </pc:sldMkLst>
        <pc:spChg chg="mod">
          <ac:chgData name="Iva Ban" userId="fafb2f1453c13512" providerId="LiveId" clId="{02FB2173-F6C6-4BDF-98D4-7F1322AB802D}" dt="2021-02-12T21:18:43.064" v="8" actId="20577"/>
          <ac:spMkLst>
            <pc:docMk/>
            <pc:sldMk cId="4293601110" sldId="263"/>
            <ac:spMk id="9" creationId="{00000000-0000-0000-0000-000000000000}"/>
          </ac:spMkLst>
        </pc:spChg>
        <pc:picChg chg="add mod">
          <ac:chgData name="Iva Ban" userId="fafb2f1453c13512" providerId="LiveId" clId="{02FB2173-F6C6-4BDF-98D4-7F1322AB802D}" dt="2021-02-18T18:00:29.449" v="9" actId="571"/>
          <ac:picMkLst>
            <pc:docMk/>
            <pc:sldMk cId="4293601110" sldId="263"/>
            <ac:picMk id="10" creationId="{F657BF0B-219E-4417-A122-5CB5308EBA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3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8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7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C496-3D91-4D33-A6D2-1D7AD4ECFFCE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E8982-0D9E-414A-AF94-FF91590D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latin typeface="Bahnschrift Condensed" panose="020B0502040204020203" pitchFamily="34" charset="0"/>
              </a:rPr>
              <a:t>ROCK SHOCK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ahnschrift Light Condensed" panose="020B0502040204020203" pitchFamily="34" charset="0"/>
              </a:rPr>
              <a:t>C</a:t>
            </a:r>
            <a:r>
              <a:rPr lang="sr-Latn-ME" sz="6000" dirty="0">
                <a:latin typeface="Bahnschrift Light Condensed" panose="020B0502040204020203" pitchFamily="34" charset="0"/>
              </a:rPr>
              <a:t>ATALOG</a:t>
            </a:r>
            <a:endParaRPr lang="en-US" sz="6000" dirty="0">
              <a:latin typeface="Bahnschrift Light Condense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C073F8-1BD3-4690-A224-76FA6ACFD55B}"/>
              </a:ext>
            </a:extLst>
          </p:cNvPr>
          <p:cNvSpPr txBox="1"/>
          <p:nvPr/>
        </p:nvSpPr>
        <p:spPr>
          <a:xfrm>
            <a:off x="2889956" y="4534089"/>
            <a:ext cx="6999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ME" sz="2000" b="1" dirty="0">
                <a:latin typeface="Bahnschrift Light" panose="020B0502040204020203" pitchFamily="34" charset="0"/>
              </a:rPr>
              <a:t>„</a:t>
            </a:r>
            <a:r>
              <a:rPr lang="en-US" sz="2000" b="1" dirty="0">
                <a:latin typeface="Bahnschrift Light" panose="020B0502040204020203" pitchFamily="34" charset="0"/>
              </a:rPr>
              <a:t>Coffee to go, a way to always carry a smile with you</a:t>
            </a:r>
            <a:r>
              <a:rPr lang="sr-Latn-ME" sz="2000" b="1" dirty="0">
                <a:latin typeface="Bahnschrift Light" panose="020B0502040204020203" pitchFamily="34" charset="0"/>
              </a:rPr>
              <a:t>.“</a:t>
            </a:r>
            <a:endParaRPr lang="en-US" sz="20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452" y="1690688"/>
            <a:ext cx="10747717" cy="4486275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 ROCK SHOCK is conceived as a modern catering and sales facility that offers a wide selection of hot and cold drinks, squeezed juices, shakes and fast food and desserts.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products will be distinguished by the fact that most of them cannot be found in the assortments of stores, and unlike cafes and restaurants, the products will have a much lower price.</a:t>
            </a:r>
          </a:p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center of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Tivat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easy reach of citizens and many tourists.</a:t>
            </a:r>
          </a:p>
        </p:txBody>
      </p:sp>
    </p:spTree>
    <p:extLst>
      <p:ext uri="{BB962C8B-B14F-4D97-AF65-F5344CB8AC3E}">
        <p14:creationId xmlns:p14="http://schemas.microsoft.com/office/powerpoint/2010/main" val="72899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88" y="365125"/>
            <a:ext cx="10608212" cy="1660623"/>
          </a:xfrm>
        </p:spPr>
        <p:txBody>
          <a:bodyPr/>
          <a:lstStyle/>
          <a:p>
            <a:r>
              <a:rPr lang="sr-Latn-M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CAFFEE</a:t>
            </a:r>
            <a:br>
              <a:rPr lang="sr-Latn-M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020</a:t>
            </a:r>
            <a:endParaRPr lang="en-US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2138289"/>
            <a:ext cx="5922498" cy="403867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 of various types, brewed coffee, instant coffee, with or without milk ..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Possibility to add whipped cream or aromas of vanilla, chocolate, hazelnuts ..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glass (0.2l) 0.80 €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glass (0.5l) 1.50 €</a:t>
            </a:r>
          </a:p>
        </p:txBody>
      </p:sp>
    </p:spTree>
    <p:extLst>
      <p:ext uri="{BB962C8B-B14F-4D97-AF65-F5344CB8AC3E}">
        <p14:creationId xmlns:p14="http://schemas.microsoft.com/office/powerpoint/2010/main" val="34058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36" y="542853"/>
            <a:ext cx="10262379" cy="1561514"/>
          </a:xfrm>
        </p:spPr>
        <p:txBody>
          <a:bodyPr/>
          <a:lstStyle/>
          <a:p>
            <a:r>
              <a:rPr lang="sr-Latn-M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TEAS</a:t>
            </a:r>
            <a:br>
              <a:rPr lang="sr-Latn-M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025</a:t>
            </a:r>
            <a:endParaRPr lang="en-US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27" y="1977758"/>
            <a:ext cx="500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teas (herbal, fruit) 0.3l 1.00 €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0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7" y="689317"/>
            <a:ext cx="5894363" cy="900332"/>
          </a:xfrm>
          <a:solidFill>
            <a:schemeClr val="accent2">
              <a:lumMod val="40000"/>
              <a:lumOff val="60000"/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4" y="1687749"/>
            <a:ext cx="2790545" cy="4169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6" r="35944"/>
          <a:stretch/>
        </p:blipFill>
        <p:spPr>
          <a:xfrm>
            <a:off x="6096000" y="1589649"/>
            <a:ext cx="2719300" cy="4267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93565" y="2926080"/>
            <a:ext cx="2459049" cy="1261884"/>
          </a:xfrm>
          <a:prstGeom prst="rect">
            <a:avLst/>
          </a:prstGeom>
          <a:solidFill>
            <a:schemeClr val="accent2">
              <a:lumMod val="40000"/>
              <a:lumOff val="60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chocolate:</a:t>
            </a:r>
          </a:p>
          <a:p>
            <a:r>
              <a:rPr lang="sr-Latn-M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030</a:t>
            </a:r>
          </a:p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0.25l - </a:t>
            </a:r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1.80€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5188" y="2926080"/>
            <a:ext cx="2949072" cy="1692771"/>
          </a:xfrm>
          <a:prstGeom prst="rect">
            <a:avLst/>
          </a:prstGeom>
          <a:solidFill>
            <a:schemeClr val="accent2">
              <a:lumMod val="40000"/>
              <a:lumOff val="60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 milk (hot or cold)</a:t>
            </a:r>
            <a:endParaRPr lang="sr-Latn-ME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031</a:t>
            </a:r>
          </a:p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0.2l – </a:t>
            </a:r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1.10€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6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506437"/>
            <a:ext cx="11072446" cy="635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M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FRUIT JUICES     FRUIT SHAKES</a:t>
            </a: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r>
              <a:rPr lang="sr-Latn-M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040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sr-Latn-ME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042</a:t>
            </a:r>
          </a:p>
          <a:p>
            <a:r>
              <a:rPr lang="sr-Latn-M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1.50€                                            1.70€                      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17" y="1555182"/>
            <a:ext cx="3741538" cy="332630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8" y="1555182"/>
            <a:ext cx="3305906" cy="332630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6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3831"/>
            <a:ext cx="4196727" cy="391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03" y="1543831"/>
            <a:ext cx="5280074" cy="376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8806" y="5682424"/>
            <a:ext cx="1702191" cy="954107"/>
          </a:xfrm>
          <a:prstGeom prst="rect">
            <a:avLst/>
          </a:prstGeom>
          <a:solidFill>
            <a:schemeClr val="bg2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053</a:t>
            </a:r>
          </a:p>
          <a:p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0.90€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682424"/>
            <a:ext cx="1588897" cy="954107"/>
          </a:xfrm>
          <a:prstGeom prst="rect">
            <a:avLst/>
          </a:prstGeom>
          <a:solidFill>
            <a:schemeClr val="bg2">
              <a:alpha val="76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055</a:t>
            </a:r>
          </a:p>
          <a:p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1.60€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0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365125"/>
            <a:ext cx="10720754" cy="1325563"/>
          </a:xfrm>
        </p:spPr>
        <p:txBody>
          <a:bodyPr/>
          <a:lstStyle/>
          <a:p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STUFF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DESSERTS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841024"/>
            <a:ext cx="3351334" cy="335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71" y="1841024"/>
            <a:ext cx="2336410" cy="335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4643" y="5367800"/>
            <a:ext cx="2985689" cy="1231106"/>
          </a:xfrm>
          <a:prstGeom prst="rect">
            <a:avLst/>
          </a:prstGeom>
          <a:solidFill>
            <a:schemeClr val="bg2"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Pancakes </a:t>
            </a:r>
            <a:r>
              <a:rPr lang="sr-Latn-ME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111</a:t>
            </a:r>
          </a:p>
          <a:p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2.00€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6350" y="5342694"/>
            <a:ext cx="3203121" cy="954107"/>
          </a:xfrm>
          <a:prstGeom prst="rect">
            <a:avLst/>
          </a:prstGeom>
          <a:solidFill>
            <a:schemeClr val="bg2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salad </a:t>
            </a:r>
            <a:r>
              <a:rPr lang="sr-Latn-ME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101</a:t>
            </a:r>
          </a:p>
          <a:p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2.30€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8" y="1827010"/>
            <a:ext cx="3800359" cy="335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555441" y="5367800"/>
            <a:ext cx="2553904" cy="954107"/>
          </a:xfrm>
          <a:prstGeom prst="rect">
            <a:avLst/>
          </a:prstGeom>
          <a:solidFill>
            <a:schemeClr val="bg2"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M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Cakes </a:t>
            </a:r>
            <a:r>
              <a:rPr lang="sr-Latn-ME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222</a:t>
            </a:r>
          </a:p>
          <a:p>
            <a:r>
              <a:rPr lang="sr-Latn-M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2.00€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7BF0B-219E-4417-A122-5CB5308EB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95" y="1841024"/>
            <a:ext cx="3800359" cy="3351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3601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248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Bahnschrift Condensed</vt:lpstr>
      <vt:lpstr>Bahnschrift Light</vt:lpstr>
      <vt:lpstr>Bahnschrift Light Condensed</vt:lpstr>
      <vt:lpstr>Calibri</vt:lpstr>
      <vt:lpstr>Calibri Light</vt:lpstr>
      <vt:lpstr>Times New Roman</vt:lpstr>
      <vt:lpstr>Office Theme</vt:lpstr>
      <vt:lpstr>ROCK SHOCK </vt:lpstr>
      <vt:lpstr>-ABOUT US-</vt:lpstr>
      <vt:lpstr>CAFFEE code: 020</vt:lpstr>
      <vt:lpstr>NATURAL TEAS code: 025</vt:lpstr>
      <vt:lpstr>CHOCOLATE DRINKS</vt:lpstr>
      <vt:lpstr>PowerPoint Presentation</vt:lpstr>
      <vt:lpstr>FOOD</vt:lpstr>
      <vt:lpstr>SWEET STUFF &amp; DESSERTS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SHOCK</dc:title>
  <dc:creator>Korisnik</dc:creator>
  <cp:lastModifiedBy>Windows</cp:lastModifiedBy>
  <cp:revision>24</cp:revision>
  <dcterms:created xsi:type="dcterms:W3CDTF">2020-11-20T07:26:19Z</dcterms:created>
  <dcterms:modified xsi:type="dcterms:W3CDTF">2021-02-23T20:09:11Z</dcterms:modified>
</cp:coreProperties>
</file>