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CE47-9C84-4B81-B188-8BC6388B1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AE31D-4DB9-44FF-A99D-C62CA1C45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D710-C27F-4494-8398-BFCB3C18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8CE6-96B7-424C-ACDD-A2E74040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33E3B-38F7-4FF6-917B-66884CDD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3904-3396-40CD-B1F9-C47A8202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E257B-34EC-4F6C-9FFA-9A542E550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74842-55CA-4B5B-B0C5-3FEA129C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6A7E-57A3-4C59-AC51-2E052B6B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2338B-DD15-4F2C-96E0-F2A16CBD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FE2FA-B41F-44AF-B02B-13ACEB68C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667CA-2D9A-45DB-B449-8D1FC0C2C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8B1C-3B54-486D-86C0-99EF9860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53FFE-602A-49C5-A818-CBCC9D5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E6BCD-1094-42F8-B2A6-088F4816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D892-18DC-4C59-A716-A175D3AA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7BC7B-0A75-4BB4-A632-447BD1DB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AD24-C15D-4272-AD99-3F48A555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3090-3A46-487F-95AC-ED14D23C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6287-5718-4EA6-BA7A-89FD3D43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8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9450-B79A-4051-893E-05572BAC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6850A-CC9D-4636-B8C4-644BE787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5B052-2FD2-441A-8EA6-2258EFB7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1155F-3A63-4DD8-8876-2A4452F7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DFFCC-35FF-4CC4-802E-D1ED8669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5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4FC0-C19D-40FA-A0B6-0893F77F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868B-ACA5-4DA7-8AC0-6D79C7B58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1537C-298D-45F1-B261-3022FD78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05783-F8E8-4257-A25E-44E105E6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44024-ACA2-42BD-BB24-B97BD369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089C0-61FF-454D-914A-7DC9C7FF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459F-4E33-4AD5-8A8F-EC49BDD9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3AC6A-5D8D-495C-9B90-BD30D031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D2D89-7897-466C-950A-C28BDE518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75B46-0F30-41C4-899E-B1FF37981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14446-59BD-4759-9A42-DA9EFF79B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60F4C-E6AA-485B-B962-C5AC1150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5B23D-BF20-462B-914E-9A050468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F5707-B73D-4C66-A078-F2A46E04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3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DEA8-10AD-426E-BE1F-3D196C3F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AC698-1751-4B58-91F4-88C4F1E8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BC725-E19D-41BD-904D-6E586FE9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547C-A5DF-4CE6-987B-5D50F867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39CF-CCCD-45C8-AF7E-994A86CE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36F06-1ED2-4B6E-BE33-EABAE0AD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A03AC-C3CE-4E0C-BC4E-B7EF8762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0C84-E906-485E-B6E2-39C5CDE6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2897-114E-48DF-9180-D331FAB4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82553-291A-4474-B06E-033B0B7D9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9D3C1-3336-473E-9131-310C6B82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5F46E-BA5F-4517-817B-1A2B3137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1F522-6DFC-40AA-8C05-AB787C66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09F2-C6FC-4D2A-BB9C-E653CF96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8A3F9-3E9E-482B-82A3-07DA6CEC9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3EC9B-B950-4245-99D6-00582133D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7C18D-170A-43E5-B5C5-46CB6ED6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1670-1AA9-48EB-A04F-9FE7546E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B88A3-1892-4671-9B77-3BB9BDE2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3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ABA97-5585-4898-A020-2BACD9B3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B143E-4B38-4667-95F4-69359763B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2187-B556-4232-ACEF-CB4C16F98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755C-F04B-440D-8A62-9DEB0FAA37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EBA79-2545-42E4-A185-CB28B5243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01107-ED51-4DBD-B9A1-1D5A40DC5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C6DE-D0C5-4614-86BC-3C7A7268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Facebook_f_logo_(2019).svg" TargetMode="External"/><Relationship Id="rId3" Type="http://schemas.openxmlformats.org/officeDocument/2006/relationships/hyperlink" Target="https://www.pexels.com/photo/coffee-beans-1695052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Instagram_icon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9B501-4F4A-46FD-9A5F-A61873456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21A3D-9A84-4073-8641-100F9486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121" y="1293509"/>
            <a:ext cx="4019710" cy="35616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910939-4960-48FA-ADE7-B8629E541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5021" y="5996226"/>
            <a:ext cx="622949" cy="622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E4ABB0-9A73-47AA-816D-19B71F3C7E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69736" y="5996226"/>
            <a:ext cx="622950" cy="62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582" y="464710"/>
            <a:ext cx="6121394" cy="1200329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 SHOCK</a:t>
            </a:r>
            <a:endParaRPr lang="en-U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4680" y="4743039"/>
            <a:ext cx="1632592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logo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495" y="2305615"/>
            <a:ext cx="7536758" cy="2246769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</a:t>
            </a:r>
            <a:r>
              <a:rPr lang="sr-Latn-M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y: „Rock Shock“ d.o.o</a:t>
            </a:r>
          </a:p>
          <a:p>
            <a:r>
              <a:rPr lang="sr-Latn-M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„Mladost“, Tivat, Crna Gora</a:t>
            </a:r>
          </a:p>
          <a:p>
            <a:r>
              <a:rPr lang="sr-Latn-M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 Promenade of Captain Marko Krstovic bb</a:t>
            </a:r>
          </a:p>
          <a:p>
            <a:r>
              <a:rPr lang="sr-Latn-M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032/674-614</a:t>
            </a:r>
          </a:p>
          <a:p>
            <a:r>
              <a:rPr lang="sr-Latn-ME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rockshock@gmail.com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915" y="6204129"/>
            <a:ext cx="1800225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@rockshock2021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7753" y="6249843"/>
            <a:ext cx="1712935" cy="369332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bg1"/>
                </a:solidFill>
              </a:rPr>
              <a:t>/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rock.shock.106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95" y="5503639"/>
            <a:ext cx="11435004" cy="46166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M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„The tradition of drinking coffee strengthenes and preserves the most valuable friendships“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Korisnik</cp:lastModifiedBy>
  <cp:revision>15</cp:revision>
  <dcterms:created xsi:type="dcterms:W3CDTF">2021-02-19T16:47:43Z</dcterms:created>
  <dcterms:modified xsi:type="dcterms:W3CDTF">2021-02-23T20:44:09Z</dcterms:modified>
</cp:coreProperties>
</file>