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86" r:id="rId6"/>
    <p:sldId id="297" r:id="rId7"/>
    <p:sldId id="296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C4341-75BD-4094-99B7-EA77688BC2D9}" v="2" dt="2021-02-27T20:51:53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latin typeface="Gill Sans MT" panose="020B0502020104020203" pitchFamily="34" charset="0"/>
              </a:rPr>
              <a:t>STB EMERITUS BANK PLC </a:t>
            </a:r>
            <a:b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  <a:t>BUSINESS </a:t>
            </a:r>
            <a:r>
              <a:rPr lang="en-US" sz="5000" dirty="0">
                <a:latin typeface="Gill Sans MT" panose="020B0502020104020203" pitchFamily="34" charset="0"/>
              </a:rPr>
              <a:t>PLAN</a:t>
            </a:r>
            <a:endParaRPr lang="en-U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8185" y="6858000"/>
            <a:ext cx="51700" cy="230059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 fontScale="47500" lnSpcReduction="20000"/>
          </a:bodyPr>
          <a:lstStyle/>
          <a:p>
            <a:endParaRPr lang="en-U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298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90" y="4357809"/>
            <a:ext cx="2942771" cy="22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6188242" y="2025015"/>
            <a:ext cx="5851358" cy="380428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The bank was founded by the students of the second group of XI "B" class of the National Trade and Banking High School in October 2019.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The name of the institution literally translated from Latin means "veteran", chosen precisely because of our perseverance and ambition on the road to success.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ABOUT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spc="-25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6188242" cy="407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900" y="5283200"/>
            <a:ext cx="58293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priority is for you, our clients, to be “One step ahead!” as claimed in our slogan.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14300"/>
            <a:ext cx="11825960" cy="10680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THE PRINCIPLES OF THE BANK'S BUSINESS CULTURE IN RELATION TO MANAGERS AND EMPLOYEES: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0" y="1764005"/>
            <a:ext cx="6479260" cy="4005792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>
          <a:xfrm>
            <a:off x="0" y="1587499"/>
            <a:ext cx="5183188" cy="4182297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Competence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Discipline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Exactness and politeness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Psychological resilience and negotiation skills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Constructive work and punctuality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9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5183188" cy="1003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Perspectives for the development of the bank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5892800" y="457201"/>
            <a:ext cx="5462588" cy="5403850"/>
          </a:xfrm>
        </p:spPr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765300"/>
            <a:ext cx="5183188" cy="40957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Maintaining a high business reputation and the financial stability of the Bank;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Building up the capital base adequate to the growth of the Bank's active operations;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Maintaining an optimal ratio of liquidity and profitability of banking operations;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Expansion of the client base in terms of the population, as well as medium and small businesses;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Increasing the efficiency of banking operations;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Minimization of banking risks, primarily credit risk;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457200"/>
            <a:ext cx="5462588" cy="54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52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support for the affected by the COVID-19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06500"/>
            <a:ext cx="8153400" cy="497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STB Emeritus Bank PLC has developed a special socially responsible loan program for people who cannot work due to the pandemic</a:t>
            </a:r>
            <a:r>
              <a:rPr lang="bg-BG" sz="18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The program is supported by the Bulgarian Development Bank which is the guarantee of the loans. 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Everyone affected by the pandemic can buy the necessary medicines from the well-known pharmacy Ceiba - partner of STB Emeritus Bank PLC. Our clients can make the purchase with a specially issued credit card.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The loan is interest-free and is up to BGN 6,900</a:t>
            </a:r>
            <a:r>
              <a:rPr lang="bg-BG" sz="1800" dirty="0"/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556" t="17450" r="18334" b="29199"/>
          <a:stretch/>
        </p:blipFill>
        <p:spPr>
          <a:xfrm>
            <a:off x="1333500" y="3830872"/>
            <a:ext cx="4622800" cy="194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4529114"/>
            <a:ext cx="1778000" cy="901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0173" r="13655" b="18148"/>
          <a:stretch/>
        </p:blipFill>
        <p:spPr>
          <a:xfrm>
            <a:off x="9240836" y="1304560"/>
            <a:ext cx="1757363" cy="23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965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SWOT Analysis of the loan program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08881"/>
              </p:ext>
            </p:extLst>
          </p:nvPr>
        </p:nvGraphicFramePr>
        <p:xfrm>
          <a:off x="927100" y="1282700"/>
          <a:ext cx="10096500" cy="4749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8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Trust,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stable relations and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individual approach to work with clients.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Competitive product and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Building a socially responsible image of the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diversification of the customer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 narrow range of services offered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6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Threats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8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Business expansion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Increasing the volume and expanding the lending market for legal entities and individuals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Expansion of the Bank's area of ​​presence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Tightening the competitive environment for the small banks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Inability of the</a:t>
                      </a:r>
                      <a:r>
                        <a:rPr lang="en-US" baseline="0" dirty="0"/>
                        <a:t> client</a:t>
                      </a:r>
                      <a:r>
                        <a:rPr lang="en-US" dirty="0"/>
                        <a:t> to repay the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8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Be one step ahead even in times of hardship and pandemic!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The team of STB Emeritus Bank PLC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32" y="3213100"/>
            <a:ext cx="2804124" cy="3326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7A1DB-CF48-4499-87D3-163CDDDF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8378">
            <a:off x="5871603" y="5354177"/>
            <a:ext cx="964608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18CE8-9293-4220-BA3B-5D353B13ABC9}">
  <ds:schemaRefs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417</Words>
  <Application>Microsoft Office PowerPoint</Application>
  <PresentationFormat>Widescreen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</vt:lpstr>
      <vt:lpstr>Calibri</vt:lpstr>
      <vt:lpstr>Courier New</vt:lpstr>
      <vt:lpstr>Gill Sans MT</vt:lpstr>
      <vt:lpstr>Wingdings</vt:lpstr>
      <vt:lpstr>Office Theme</vt:lpstr>
      <vt:lpstr>STB EMERITUS BANK PLC  BUSINESS PLAN</vt:lpstr>
      <vt:lpstr> ABOUT US</vt:lpstr>
      <vt:lpstr>       THE PRINCIPLES OF THE BANK'S BUSINESS CULTURE IN RELATION TO MANAGERS AND EMPLOYEES:</vt:lpstr>
      <vt:lpstr>Perspectives for the development of the bank </vt:lpstr>
      <vt:lpstr>Financial support for the affected by the COVID-19 </vt:lpstr>
      <vt:lpstr>SWOT Analysis of the loan program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2021-02-27T14:00:38Z</dcterms:created>
  <dcterms:modified xsi:type="dcterms:W3CDTF">2021-02-27T21:03:46Z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